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306" r:id="rId5"/>
    <p:sldId id="286" r:id="rId6"/>
    <p:sldId id="304" r:id="rId7"/>
    <p:sldId id="305" r:id="rId8"/>
    <p:sldId id="298" r:id="rId9"/>
    <p:sldId id="299" r:id="rId10"/>
    <p:sldId id="270" r:id="rId11"/>
    <p:sldId id="271" r:id="rId12"/>
    <p:sldId id="308" r:id="rId13"/>
    <p:sldId id="288" r:id="rId14"/>
    <p:sldId id="302" r:id="rId15"/>
    <p:sldId id="307" r:id="rId16"/>
    <p:sldId id="283" r:id="rId17"/>
    <p:sldId id="295" r:id="rId18"/>
    <p:sldId id="285" r:id="rId19"/>
    <p:sldId id="30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ADDE8F-C2A3-49DE-9DE6-DE69D8B32F91}" v="627" dt="2024-02-22T06:49:30.641"/>
  </p1510:revLst>
</p1510:revInfo>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it Nook" userId="1ef2e834-b611-46e2-bfbc-01a88172137a" providerId="ADAL" clId="{1EADDE8F-C2A3-49DE-9DE6-DE69D8B32F91}"/>
    <pc:docChg chg="undo custSel addSld delSld modSld">
      <pc:chgData name="Koit Nook" userId="1ef2e834-b611-46e2-bfbc-01a88172137a" providerId="ADAL" clId="{1EADDE8F-C2A3-49DE-9DE6-DE69D8B32F91}" dt="2024-02-22T06:49:30.641" v="2402" actId="20577"/>
      <pc:docMkLst>
        <pc:docMk/>
      </pc:docMkLst>
      <pc:sldChg chg="modSp mod">
        <pc:chgData name="Koit Nook" userId="1ef2e834-b611-46e2-bfbc-01a88172137a" providerId="ADAL" clId="{1EADDE8F-C2A3-49DE-9DE6-DE69D8B32F91}" dt="2024-02-14T13:38:14.348" v="8" actId="20577"/>
        <pc:sldMkLst>
          <pc:docMk/>
          <pc:sldMk cId="3736942253" sldId="256"/>
        </pc:sldMkLst>
        <pc:spChg chg="mod">
          <ac:chgData name="Koit Nook" userId="1ef2e834-b611-46e2-bfbc-01a88172137a" providerId="ADAL" clId="{1EADDE8F-C2A3-49DE-9DE6-DE69D8B32F91}" dt="2024-02-14T13:38:14.348" v="8" actId="20577"/>
          <ac:spMkLst>
            <pc:docMk/>
            <pc:sldMk cId="3736942253" sldId="256"/>
            <ac:spMk id="3" creationId="{A5B04B60-D079-B1E3-1AB5-1410E68D2CAD}"/>
          </ac:spMkLst>
        </pc:spChg>
      </pc:sldChg>
      <pc:sldChg chg="modSp">
        <pc:chgData name="Koit Nook" userId="1ef2e834-b611-46e2-bfbc-01a88172137a" providerId="ADAL" clId="{1EADDE8F-C2A3-49DE-9DE6-DE69D8B32F91}" dt="2024-02-16T13:39:21.855" v="185" actId="20577"/>
        <pc:sldMkLst>
          <pc:docMk/>
          <pc:sldMk cId="3844369597" sldId="257"/>
        </pc:sldMkLst>
        <pc:spChg chg="mod">
          <ac:chgData name="Koit Nook" userId="1ef2e834-b611-46e2-bfbc-01a88172137a" providerId="ADAL" clId="{1EADDE8F-C2A3-49DE-9DE6-DE69D8B32F91}" dt="2024-02-16T13:39:21.855" v="185" actId="20577"/>
          <ac:spMkLst>
            <pc:docMk/>
            <pc:sldMk cId="3844369597" sldId="257"/>
            <ac:spMk id="3" creationId="{4D19F92F-B2C9-2AD3-44CC-41AED91645EC}"/>
          </ac:spMkLst>
        </pc:spChg>
      </pc:sldChg>
      <pc:sldChg chg="modSp mod">
        <pc:chgData name="Koit Nook" userId="1ef2e834-b611-46e2-bfbc-01a88172137a" providerId="ADAL" clId="{1EADDE8F-C2A3-49DE-9DE6-DE69D8B32F91}" dt="2024-02-21T08:08:15.096" v="2057" actId="20578"/>
        <pc:sldMkLst>
          <pc:docMk/>
          <pc:sldMk cId="1697498014" sldId="258"/>
        </pc:sldMkLst>
        <pc:spChg chg="mod">
          <ac:chgData name="Koit Nook" userId="1ef2e834-b611-46e2-bfbc-01a88172137a" providerId="ADAL" clId="{1EADDE8F-C2A3-49DE-9DE6-DE69D8B32F91}" dt="2024-02-21T08:08:15.096" v="2057" actId="20578"/>
          <ac:spMkLst>
            <pc:docMk/>
            <pc:sldMk cId="1697498014" sldId="258"/>
            <ac:spMk id="3" creationId="{B1299CB6-E208-0591-3885-DF55AB85A62E}"/>
          </ac:spMkLst>
        </pc:spChg>
      </pc:sldChg>
      <pc:sldChg chg="modSp mod modAnim">
        <pc:chgData name="Koit Nook" userId="1ef2e834-b611-46e2-bfbc-01a88172137a" providerId="ADAL" clId="{1EADDE8F-C2A3-49DE-9DE6-DE69D8B32F91}" dt="2024-02-22T06:49:30.641" v="2402" actId="20577"/>
        <pc:sldMkLst>
          <pc:docMk/>
          <pc:sldMk cId="25629900" sldId="270"/>
        </pc:sldMkLst>
        <pc:spChg chg="mod">
          <ac:chgData name="Koit Nook" userId="1ef2e834-b611-46e2-bfbc-01a88172137a" providerId="ADAL" clId="{1EADDE8F-C2A3-49DE-9DE6-DE69D8B32F91}" dt="2024-02-22T06:49:30.641" v="2402" actId="20577"/>
          <ac:spMkLst>
            <pc:docMk/>
            <pc:sldMk cId="25629900" sldId="270"/>
            <ac:spMk id="3" creationId="{A13EFC2A-4822-4E0A-9EF6-EE2D9D7BBDE3}"/>
          </ac:spMkLst>
        </pc:spChg>
        <pc:graphicFrameChg chg="modGraphic">
          <ac:chgData name="Koit Nook" userId="1ef2e834-b611-46e2-bfbc-01a88172137a" providerId="ADAL" clId="{1EADDE8F-C2A3-49DE-9DE6-DE69D8B32F91}" dt="2024-02-21T08:46:46.444" v="2122" actId="207"/>
          <ac:graphicFrameMkLst>
            <pc:docMk/>
            <pc:sldMk cId="25629900" sldId="270"/>
            <ac:graphicFrameMk id="4" creationId="{2DF79EE1-8A96-4574-B455-2C2F0536B6A7}"/>
          </ac:graphicFrameMkLst>
        </pc:graphicFrameChg>
      </pc:sldChg>
      <pc:sldChg chg="modSp mod">
        <pc:chgData name="Koit Nook" userId="1ef2e834-b611-46e2-bfbc-01a88172137a" providerId="ADAL" clId="{1EADDE8F-C2A3-49DE-9DE6-DE69D8B32F91}" dt="2024-02-21T11:27:46.426" v="2372" actId="20577"/>
        <pc:sldMkLst>
          <pc:docMk/>
          <pc:sldMk cId="2691880864" sldId="271"/>
        </pc:sldMkLst>
        <pc:spChg chg="mod">
          <ac:chgData name="Koit Nook" userId="1ef2e834-b611-46e2-bfbc-01a88172137a" providerId="ADAL" clId="{1EADDE8F-C2A3-49DE-9DE6-DE69D8B32F91}" dt="2024-02-21T11:27:46.426" v="2372" actId="20577"/>
          <ac:spMkLst>
            <pc:docMk/>
            <pc:sldMk cId="2691880864" sldId="271"/>
            <ac:spMk id="2" creationId="{66DBB90F-B04B-420E-991F-3EC983C7B599}"/>
          </ac:spMkLst>
        </pc:spChg>
      </pc:sldChg>
      <pc:sldChg chg="modSp mod">
        <pc:chgData name="Koit Nook" userId="1ef2e834-b611-46e2-bfbc-01a88172137a" providerId="ADAL" clId="{1EADDE8F-C2A3-49DE-9DE6-DE69D8B32F91}" dt="2024-02-21T08:52:50.732" v="2125" actId="207"/>
        <pc:sldMkLst>
          <pc:docMk/>
          <pc:sldMk cId="4092988532" sldId="283"/>
        </pc:sldMkLst>
        <pc:graphicFrameChg chg="modGraphic">
          <ac:chgData name="Koit Nook" userId="1ef2e834-b611-46e2-bfbc-01a88172137a" providerId="ADAL" clId="{1EADDE8F-C2A3-49DE-9DE6-DE69D8B32F91}" dt="2024-02-21T08:52:50.732" v="2125" actId="207"/>
          <ac:graphicFrameMkLst>
            <pc:docMk/>
            <pc:sldMk cId="4092988532" sldId="283"/>
            <ac:graphicFrameMk id="4" creationId="{97C40CB8-FDE9-4F6B-B6F7-8DD214332BCB}"/>
          </ac:graphicFrameMkLst>
        </pc:graphicFrameChg>
      </pc:sldChg>
      <pc:sldChg chg="modSp mod">
        <pc:chgData name="Koit Nook" userId="1ef2e834-b611-46e2-bfbc-01a88172137a" providerId="ADAL" clId="{1EADDE8F-C2A3-49DE-9DE6-DE69D8B32F91}" dt="2024-02-21T08:15:45.162" v="2060" actId="255"/>
        <pc:sldMkLst>
          <pc:docMk/>
          <pc:sldMk cId="2963839725" sldId="286"/>
        </pc:sldMkLst>
        <pc:spChg chg="mod">
          <ac:chgData name="Koit Nook" userId="1ef2e834-b611-46e2-bfbc-01a88172137a" providerId="ADAL" clId="{1EADDE8F-C2A3-49DE-9DE6-DE69D8B32F91}" dt="2024-02-21T08:15:45.162" v="2060" actId="255"/>
          <ac:spMkLst>
            <pc:docMk/>
            <pc:sldMk cId="2963839725" sldId="286"/>
            <ac:spMk id="3" creationId="{7CE3DC2B-808A-4E2C-B324-B997C7DFE871}"/>
          </ac:spMkLst>
        </pc:spChg>
      </pc:sldChg>
      <pc:sldChg chg="modSp del mod">
        <pc:chgData name="Koit Nook" userId="1ef2e834-b611-46e2-bfbc-01a88172137a" providerId="ADAL" clId="{1EADDE8F-C2A3-49DE-9DE6-DE69D8B32F91}" dt="2024-02-21T10:00:11.249" v="2321" actId="47"/>
        <pc:sldMkLst>
          <pc:docMk/>
          <pc:sldMk cId="3603831680" sldId="287"/>
        </pc:sldMkLst>
        <pc:spChg chg="mod">
          <ac:chgData name="Koit Nook" userId="1ef2e834-b611-46e2-bfbc-01a88172137a" providerId="ADAL" clId="{1EADDE8F-C2A3-49DE-9DE6-DE69D8B32F91}" dt="2024-02-21T09:54:31.426" v="2196" actId="1076"/>
          <ac:spMkLst>
            <pc:docMk/>
            <pc:sldMk cId="3603831680" sldId="287"/>
            <ac:spMk id="2" creationId="{C726E36C-AEE1-7832-9038-D23E9594B87B}"/>
          </ac:spMkLst>
        </pc:spChg>
        <pc:graphicFrameChg chg="mod modGraphic">
          <ac:chgData name="Koit Nook" userId="1ef2e834-b611-46e2-bfbc-01a88172137a" providerId="ADAL" clId="{1EADDE8F-C2A3-49DE-9DE6-DE69D8B32F91}" dt="2024-02-21T09:55:06.962" v="2199" actId="1076"/>
          <ac:graphicFrameMkLst>
            <pc:docMk/>
            <pc:sldMk cId="3603831680" sldId="287"/>
            <ac:graphicFrameMk id="4" creationId="{71D3A3D9-C191-18F5-2E57-9A30377D7BE0}"/>
          </ac:graphicFrameMkLst>
        </pc:graphicFrameChg>
      </pc:sldChg>
      <pc:sldChg chg="modSp mod">
        <pc:chgData name="Koit Nook" userId="1ef2e834-b611-46e2-bfbc-01a88172137a" providerId="ADAL" clId="{1EADDE8F-C2A3-49DE-9DE6-DE69D8B32F91}" dt="2024-02-21T07:48:31.152" v="1600" actId="207"/>
        <pc:sldMkLst>
          <pc:docMk/>
          <pc:sldMk cId="2158710529" sldId="288"/>
        </pc:sldMkLst>
        <pc:graphicFrameChg chg="mod modGraphic">
          <ac:chgData name="Koit Nook" userId="1ef2e834-b611-46e2-bfbc-01a88172137a" providerId="ADAL" clId="{1EADDE8F-C2A3-49DE-9DE6-DE69D8B32F91}" dt="2024-02-21T07:48:31.152" v="1600" actId="207"/>
          <ac:graphicFrameMkLst>
            <pc:docMk/>
            <pc:sldMk cId="2158710529" sldId="288"/>
            <ac:graphicFrameMk id="5" creationId="{F7903E7A-D9F7-43DB-841E-E57E0144CD3B}"/>
          </ac:graphicFrameMkLst>
        </pc:graphicFrameChg>
      </pc:sldChg>
      <pc:sldChg chg="modSp mod">
        <pc:chgData name="Koit Nook" userId="1ef2e834-b611-46e2-bfbc-01a88172137a" providerId="ADAL" clId="{1EADDE8F-C2A3-49DE-9DE6-DE69D8B32F91}" dt="2024-02-21T08:54:48.823" v="2128" actId="207"/>
        <pc:sldMkLst>
          <pc:docMk/>
          <pc:sldMk cId="431945143" sldId="295"/>
        </pc:sldMkLst>
        <pc:graphicFrameChg chg="modGraphic">
          <ac:chgData name="Koit Nook" userId="1ef2e834-b611-46e2-bfbc-01a88172137a" providerId="ADAL" clId="{1EADDE8F-C2A3-49DE-9DE6-DE69D8B32F91}" dt="2024-02-21T08:54:48.823" v="2128" actId="207"/>
          <ac:graphicFrameMkLst>
            <pc:docMk/>
            <pc:sldMk cId="431945143" sldId="295"/>
            <ac:graphicFrameMk id="8" creationId="{1DE7C306-1906-426A-B94D-FC4D22EE672C}"/>
          </ac:graphicFrameMkLst>
        </pc:graphicFrameChg>
      </pc:sldChg>
      <pc:sldChg chg="modSp modAnim">
        <pc:chgData name="Koit Nook" userId="1ef2e834-b611-46e2-bfbc-01a88172137a" providerId="ADAL" clId="{1EADDE8F-C2A3-49DE-9DE6-DE69D8B32F91}" dt="2024-02-16T13:45:04.666" v="240" actId="20577"/>
        <pc:sldMkLst>
          <pc:docMk/>
          <pc:sldMk cId="437278051" sldId="298"/>
        </pc:sldMkLst>
        <pc:spChg chg="mod">
          <ac:chgData name="Koit Nook" userId="1ef2e834-b611-46e2-bfbc-01a88172137a" providerId="ADAL" clId="{1EADDE8F-C2A3-49DE-9DE6-DE69D8B32F91}" dt="2024-02-16T13:45:04.666" v="240" actId="20577"/>
          <ac:spMkLst>
            <pc:docMk/>
            <pc:sldMk cId="437278051" sldId="298"/>
            <ac:spMk id="3" creationId="{796004A4-EF48-5838-8A0B-2BF843D6A4ED}"/>
          </ac:spMkLst>
        </pc:spChg>
      </pc:sldChg>
      <pc:sldChg chg="modSp mod">
        <pc:chgData name="Koit Nook" userId="1ef2e834-b611-46e2-bfbc-01a88172137a" providerId="ADAL" clId="{1EADDE8F-C2A3-49DE-9DE6-DE69D8B32F91}" dt="2024-02-21T08:35:28.558" v="2116" actId="20577"/>
        <pc:sldMkLst>
          <pc:docMk/>
          <pc:sldMk cId="2572637246" sldId="299"/>
        </pc:sldMkLst>
        <pc:spChg chg="mod">
          <ac:chgData name="Koit Nook" userId="1ef2e834-b611-46e2-bfbc-01a88172137a" providerId="ADAL" clId="{1EADDE8F-C2A3-49DE-9DE6-DE69D8B32F91}" dt="2024-02-21T08:35:28.558" v="2116" actId="20577"/>
          <ac:spMkLst>
            <pc:docMk/>
            <pc:sldMk cId="2572637246" sldId="299"/>
            <ac:spMk id="3" creationId="{796004A4-EF48-5838-8A0B-2BF843D6A4ED}"/>
          </ac:spMkLst>
        </pc:spChg>
      </pc:sldChg>
      <pc:sldChg chg="modSp mod">
        <pc:chgData name="Koit Nook" userId="1ef2e834-b611-46e2-bfbc-01a88172137a" providerId="ADAL" clId="{1EADDE8F-C2A3-49DE-9DE6-DE69D8B32F91}" dt="2024-02-21T11:33:09.752" v="2397" actId="20577"/>
        <pc:sldMkLst>
          <pc:docMk/>
          <pc:sldMk cId="2220851199" sldId="303"/>
        </pc:sldMkLst>
        <pc:spChg chg="mod">
          <ac:chgData name="Koit Nook" userId="1ef2e834-b611-46e2-bfbc-01a88172137a" providerId="ADAL" clId="{1EADDE8F-C2A3-49DE-9DE6-DE69D8B32F91}" dt="2024-02-21T11:33:09.752" v="2397" actId="20577"/>
          <ac:spMkLst>
            <pc:docMk/>
            <pc:sldMk cId="2220851199" sldId="303"/>
            <ac:spMk id="2" creationId="{D7ECBCEC-B0D3-B77F-6C74-74C445612522}"/>
          </ac:spMkLst>
        </pc:spChg>
        <pc:spChg chg="mod">
          <ac:chgData name="Koit Nook" userId="1ef2e834-b611-46e2-bfbc-01a88172137a" providerId="ADAL" clId="{1EADDE8F-C2A3-49DE-9DE6-DE69D8B32F91}" dt="2024-02-14T13:52:25.176" v="165" actId="20577"/>
          <ac:spMkLst>
            <pc:docMk/>
            <pc:sldMk cId="2220851199" sldId="303"/>
            <ac:spMk id="3" creationId="{F5E85C22-0EA5-F1C8-51F0-11F1BBDDAFE2}"/>
          </ac:spMkLst>
        </pc:spChg>
      </pc:sldChg>
      <pc:sldChg chg="modSp new mod">
        <pc:chgData name="Koit Nook" userId="1ef2e834-b611-46e2-bfbc-01a88172137a" providerId="ADAL" clId="{1EADDE8F-C2A3-49DE-9DE6-DE69D8B32F91}" dt="2024-02-19T06:51:36.938" v="860" actId="14100"/>
        <pc:sldMkLst>
          <pc:docMk/>
          <pc:sldMk cId="1985076519" sldId="304"/>
        </pc:sldMkLst>
        <pc:spChg chg="mod">
          <ac:chgData name="Koit Nook" userId="1ef2e834-b611-46e2-bfbc-01a88172137a" providerId="ADAL" clId="{1EADDE8F-C2A3-49DE-9DE6-DE69D8B32F91}" dt="2024-02-19T06:38:39.293" v="310" actId="20577"/>
          <ac:spMkLst>
            <pc:docMk/>
            <pc:sldMk cId="1985076519" sldId="304"/>
            <ac:spMk id="2" creationId="{D3D83630-B585-FDD9-A87E-8C3C6519452D}"/>
          </ac:spMkLst>
        </pc:spChg>
        <pc:spChg chg="mod">
          <ac:chgData name="Koit Nook" userId="1ef2e834-b611-46e2-bfbc-01a88172137a" providerId="ADAL" clId="{1EADDE8F-C2A3-49DE-9DE6-DE69D8B32F91}" dt="2024-02-19T06:51:36.938" v="860" actId="14100"/>
          <ac:spMkLst>
            <pc:docMk/>
            <pc:sldMk cId="1985076519" sldId="304"/>
            <ac:spMk id="3" creationId="{BAAB4785-E89B-DA41-0197-B3A2AB75CE72}"/>
          </ac:spMkLst>
        </pc:spChg>
      </pc:sldChg>
      <pc:sldChg chg="modSp new mod">
        <pc:chgData name="Koit Nook" userId="1ef2e834-b611-46e2-bfbc-01a88172137a" providerId="ADAL" clId="{1EADDE8F-C2A3-49DE-9DE6-DE69D8B32F91}" dt="2024-02-21T12:35:43.249" v="2398" actId="20577"/>
        <pc:sldMkLst>
          <pc:docMk/>
          <pc:sldMk cId="480929057" sldId="305"/>
        </pc:sldMkLst>
        <pc:spChg chg="mod">
          <ac:chgData name="Koit Nook" userId="1ef2e834-b611-46e2-bfbc-01a88172137a" providerId="ADAL" clId="{1EADDE8F-C2A3-49DE-9DE6-DE69D8B32F91}" dt="2024-02-19T07:25:17.147" v="1462" actId="1076"/>
          <ac:spMkLst>
            <pc:docMk/>
            <pc:sldMk cId="480929057" sldId="305"/>
            <ac:spMk id="2" creationId="{4466E7A4-2CAF-37E4-E024-E4500373CFC2}"/>
          </ac:spMkLst>
        </pc:spChg>
        <pc:spChg chg="mod">
          <ac:chgData name="Koit Nook" userId="1ef2e834-b611-46e2-bfbc-01a88172137a" providerId="ADAL" clId="{1EADDE8F-C2A3-49DE-9DE6-DE69D8B32F91}" dt="2024-02-21T12:35:43.249" v="2398" actId="20577"/>
          <ac:spMkLst>
            <pc:docMk/>
            <pc:sldMk cId="480929057" sldId="305"/>
            <ac:spMk id="3" creationId="{6A6C61EC-C5F0-9769-CA96-FE8C6AE533E2}"/>
          </ac:spMkLst>
        </pc:spChg>
      </pc:sldChg>
      <pc:sldChg chg="modSp add mod modAnim">
        <pc:chgData name="Koit Nook" userId="1ef2e834-b611-46e2-bfbc-01a88172137a" providerId="ADAL" clId="{1EADDE8F-C2A3-49DE-9DE6-DE69D8B32F91}" dt="2024-02-21T08:04:24.631" v="2056" actId="1076"/>
        <pc:sldMkLst>
          <pc:docMk/>
          <pc:sldMk cId="3572874556" sldId="306"/>
        </pc:sldMkLst>
        <pc:spChg chg="mod">
          <ac:chgData name="Koit Nook" userId="1ef2e834-b611-46e2-bfbc-01a88172137a" providerId="ADAL" clId="{1EADDE8F-C2A3-49DE-9DE6-DE69D8B32F91}" dt="2024-02-21T07:51:17.644" v="1605" actId="20577"/>
          <ac:spMkLst>
            <pc:docMk/>
            <pc:sldMk cId="3572874556" sldId="306"/>
            <ac:spMk id="2" creationId="{150A12F9-6D60-F639-6664-6A341B7E6311}"/>
          </ac:spMkLst>
        </pc:spChg>
        <pc:spChg chg="mod">
          <ac:chgData name="Koit Nook" userId="1ef2e834-b611-46e2-bfbc-01a88172137a" providerId="ADAL" clId="{1EADDE8F-C2A3-49DE-9DE6-DE69D8B32F91}" dt="2024-02-21T08:04:24.631" v="2056" actId="1076"/>
          <ac:spMkLst>
            <pc:docMk/>
            <pc:sldMk cId="3572874556" sldId="306"/>
            <ac:spMk id="3" creationId="{6D2B949A-DE5D-0A86-0990-2FDD87C350AC}"/>
          </ac:spMkLst>
        </pc:spChg>
      </pc:sldChg>
      <pc:sldChg chg="addSp modSp new mod">
        <pc:chgData name="Koit Nook" userId="1ef2e834-b611-46e2-bfbc-01a88172137a" providerId="ADAL" clId="{1EADDE8F-C2A3-49DE-9DE6-DE69D8B32F91}" dt="2024-02-21T09:50:40.324" v="2183" actId="14734"/>
        <pc:sldMkLst>
          <pc:docMk/>
          <pc:sldMk cId="1551285480" sldId="307"/>
        </pc:sldMkLst>
        <pc:spChg chg="mod">
          <ac:chgData name="Koit Nook" userId="1ef2e834-b611-46e2-bfbc-01a88172137a" providerId="ADAL" clId="{1EADDE8F-C2A3-49DE-9DE6-DE69D8B32F91}" dt="2024-02-21T09:47:23.276" v="2172" actId="1076"/>
          <ac:spMkLst>
            <pc:docMk/>
            <pc:sldMk cId="1551285480" sldId="307"/>
            <ac:spMk id="2" creationId="{B8B78F6E-AF4B-C907-BE11-B9132977BD69}"/>
          </ac:spMkLst>
        </pc:spChg>
        <pc:spChg chg="mod">
          <ac:chgData name="Koit Nook" userId="1ef2e834-b611-46e2-bfbc-01a88172137a" providerId="ADAL" clId="{1EADDE8F-C2A3-49DE-9DE6-DE69D8B32F91}" dt="2024-02-21T09:50:13.428" v="2181" actId="14100"/>
          <ac:spMkLst>
            <pc:docMk/>
            <pc:sldMk cId="1551285480" sldId="307"/>
            <ac:spMk id="3" creationId="{92AFABC3-3F57-37B4-C40C-5D09CCC97915}"/>
          </ac:spMkLst>
        </pc:spChg>
        <pc:graphicFrameChg chg="add mod modGraphic">
          <ac:chgData name="Koit Nook" userId="1ef2e834-b611-46e2-bfbc-01a88172137a" providerId="ADAL" clId="{1EADDE8F-C2A3-49DE-9DE6-DE69D8B32F91}" dt="2024-02-21T09:50:40.324" v="2183" actId="14734"/>
          <ac:graphicFrameMkLst>
            <pc:docMk/>
            <pc:sldMk cId="1551285480" sldId="307"/>
            <ac:graphicFrameMk id="4" creationId="{BC336F44-54E8-A759-FF93-23DD8A530A7A}"/>
          </ac:graphicFrameMkLst>
        </pc:graphicFrameChg>
      </pc:sldChg>
      <pc:sldChg chg="addSp modSp new mod">
        <pc:chgData name="Koit Nook" userId="1ef2e834-b611-46e2-bfbc-01a88172137a" providerId="ADAL" clId="{1EADDE8F-C2A3-49DE-9DE6-DE69D8B32F91}" dt="2024-02-21T09:59:51.650" v="2320" actId="1076"/>
        <pc:sldMkLst>
          <pc:docMk/>
          <pc:sldMk cId="3283797146" sldId="308"/>
        </pc:sldMkLst>
        <pc:spChg chg="mod">
          <ac:chgData name="Koit Nook" userId="1ef2e834-b611-46e2-bfbc-01a88172137a" providerId="ADAL" clId="{1EADDE8F-C2A3-49DE-9DE6-DE69D8B32F91}" dt="2024-02-21T09:58:09.074" v="2258" actId="1076"/>
          <ac:spMkLst>
            <pc:docMk/>
            <pc:sldMk cId="3283797146" sldId="308"/>
            <ac:spMk id="2" creationId="{634A0883-0AD1-7FFC-504A-0F0B3F130EE3}"/>
          </ac:spMkLst>
        </pc:spChg>
        <pc:spChg chg="mod">
          <ac:chgData name="Koit Nook" userId="1ef2e834-b611-46e2-bfbc-01a88172137a" providerId="ADAL" clId="{1EADDE8F-C2A3-49DE-9DE6-DE69D8B32F91}" dt="2024-02-21T09:59:38.106" v="2319" actId="20577"/>
          <ac:spMkLst>
            <pc:docMk/>
            <pc:sldMk cId="3283797146" sldId="308"/>
            <ac:spMk id="3" creationId="{5835BE2F-F663-0F97-71B4-0ABED611F712}"/>
          </ac:spMkLst>
        </pc:spChg>
        <pc:graphicFrameChg chg="add mod">
          <ac:chgData name="Koit Nook" userId="1ef2e834-b611-46e2-bfbc-01a88172137a" providerId="ADAL" clId="{1EADDE8F-C2A3-49DE-9DE6-DE69D8B32F91}" dt="2024-02-21T09:59:51.650" v="2320" actId="1076"/>
          <ac:graphicFrameMkLst>
            <pc:docMk/>
            <pc:sldMk cId="3283797146" sldId="308"/>
            <ac:graphicFrameMk id="4" creationId="{8F00A5A3-3ECA-DDA7-50DC-B61873D229AE}"/>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36518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2743368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ite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87564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3308299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05042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4127867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1184802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122135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3030849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32DAE17-6B3C-41C5-ACE2-68CB53550926}" type="datetimeFigureOut">
              <a:rPr lang="et-EE" smtClean="0"/>
              <a:t>22.02.2024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565292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B32DAE17-6B3C-41C5-ACE2-68CB53550926}" type="datetimeFigureOut">
              <a:rPr lang="et-EE" smtClean="0"/>
              <a:t>22.02.2024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148358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B32DAE17-6B3C-41C5-ACE2-68CB53550926}" type="datetimeFigureOut">
              <a:rPr lang="et-EE" smtClean="0"/>
              <a:t>22.02.2024</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1013538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B32DAE17-6B3C-41C5-ACE2-68CB53550926}" type="datetimeFigureOut">
              <a:rPr lang="et-EE" smtClean="0"/>
              <a:t>22.02.2024</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148106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DAE17-6B3C-41C5-ACE2-68CB53550926}" type="datetimeFigureOut">
              <a:rPr lang="et-EE" smtClean="0"/>
              <a:t>22.02.2024</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3919579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t-EE"/>
              <a:t>Klõpsake juhteksemplari pealkirja laadi redigeerimiseks</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B32DAE17-6B3C-41C5-ACE2-68CB53550926}" type="datetimeFigureOut">
              <a:rPr lang="et-EE" smtClean="0"/>
              <a:t>22.02.2024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3530065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a:t>Pildi lisamiseks klõpsake ikooni</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B32DAE17-6B3C-41C5-ACE2-68CB53550926}" type="datetimeFigureOut">
              <a:rPr lang="et-EE" smtClean="0"/>
              <a:t>22.02.2024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3B39632E-1BE0-406A-BC54-EC8B6FBBE56E}" type="slidenum">
              <a:rPr lang="et-EE" smtClean="0"/>
              <a:t>‹#›</a:t>
            </a:fld>
            <a:endParaRPr lang="et-EE"/>
          </a:p>
        </p:txBody>
      </p:sp>
    </p:spTree>
    <p:extLst>
      <p:ext uri="{BB962C8B-B14F-4D97-AF65-F5344CB8AC3E}">
        <p14:creationId xmlns:p14="http://schemas.microsoft.com/office/powerpoint/2010/main" val="1880416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2DAE17-6B3C-41C5-ACE2-68CB53550926}" type="datetimeFigureOut">
              <a:rPr lang="et-EE" smtClean="0"/>
              <a:t>22.02.2024</a:t>
            </a:fld>
            <a:endParaRPr lang="et-E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B39632E-1BE0-406A-BC54-EC8B6FBBE56E}" type="slidenum">
              <a:rPr lang="et-EE" smtClean="0"/>
              <a:t>‹#›</a:t>
            </a:fld>
            <a:endParaRPr lang="et-EE"/>
          </a:p>
        </p:txBody>
      </p:sp>
    </p:spTree>
    <p:extLst>
      <p:ext uri="{BB962C8B-B14F-4D97-AF65-F5344CB8AC3E}">
        <p14:creationId xmlns:p14="http://schemas.microsoft.com/office/powerpoint/2010/main" val="34983956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83B9AF5-A1E8-EE37-97B1-2BDEF0904843}"/>
              </a:ext>
            </a:extLst>
          </p:cNvPr>
          <p:cNvSpPr>
            <a:spLocks noGrp="1"/>
          </p:cNvSpPr>
          <p:nvPr>
            <p:ph type="ctrTitle"/>
          </p:nvPr>
        </p:nvSpPr>
        <p:spPr>
          <a:xfrm>
            <a:off x="1107571" y="2298002"/>
            <a:ext cx="7766936" cy="1646302"/>
          </a:xfrm>
        </p:spPr>
        <p:txBody>
          <a:bodyPr/>
          <a:lstStyle/>
          <a:p>
            <a:r>
              <a:rPr lang="et-EE" dirty="0"/>
              <a:t>Miks on vaja muutusi valla koolivõrgus?</a:t>
            </a:r>
          </a:p>
        </p:txBody>
      </p:sp>
      <p:sp>
        <p:nvSpPr>
          <p:cNvPr id="3" name="Alapealkiri 2">
            <a:extLst>
              <a:ext uri="{FF2B5EF4-FFF2-40B4-BE49-F238E27FC236}">
                <a16:creationId xmlns:a16="http://schemas.microsoft.com/office/drawing/2014/main" id="{A5B04B60-D079-B1E3-1AB5-1410E68D2CAD}"/>
              </a:ext>
            </a:extLst>
          </p:cNvPr>
          <p:cNvSpPr>
            <a:spLocks noGrp="1"/>
          </p:cNvSpPr>
          <p:nvPr>
            <p:ph type="subTitle" idx="1"/>
          </p:nvPr>
        </p:nvSpPr>
        <p:spPr/>
        <p:txBody>
          <a:bodyPr/>
          <a:lstStyle/>
          <a:p>
            <a:r>
              <a:rPr lang="et-EE" dirty="0"/>
              <a:t>Põlva, 21.02.2024</a:t>
            </a:r>
          </a:p>
        </p:txBody>
      </p:sp>
    </p:spTree>
    <p:extLst>
      <p:ext uri="{BB962C8B-B14F-4D97-AF65-F5344CB8AC3E}">
        <p14:creationId xmlns:p14="http://schemas.microsoft.com/office/powerpoint/2010/main" val="3736942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595188D-9817-4B76-9D6D-CE8C4879BAAF}"/>
              </a:ext>
            </a:extLst>
          </p:cNvPr>
          <p:cNvSpPr>
            <a:spLocks noGrp="1"/>
          </p:cNvSpPr>
          <p:nvPr>
            <p:ph type="title"/>
          </p:nvPr>
        </p:nvSpPr>
        <p:spPr/>
        <p:txBody>
          <a:bodyPr/>
          <a:lstStyle/>
          <a:p>
            <a:r>
              <a:rPr lang="et-EE" dirty="0"/>
              <a:t>Üks üldhariduskool</a:t>
            </a:r>
          </a:p>
        </p:txBody>
      </p:sp>
      <p:sp>
        <p:nvSpPr>
          <p:cNvPr id="3" name="Sisu kohatäide 2">
            <a:extLst>
              <a:ext uri="{FF2B5EF4-FFF2-40B4-BE49-F238E27FC236}">
                <a16:creationId xmlns:a16="http://schemas.microsoft.com/office/drawing/2014/main" id="{A13EFC2A-4822-4E0A-9EF6-EE2D9D7BBDE3}"/>
              </a:ext>
            </a:extLst>
          </p:cNvPr>
          <p:cNvSpPr>
            <a:spLocks noGrp="1"/>
          </p:cNvSpPr>
          <p:nvPr>
            <p:ph idx="1"/>
          </p:nvPr>
        </p:nvSpPr>
        <p:spPr>
          <a:xfrm>
            <a:off x="517968" y="1482570"/>
            <a:ext cx="8915400" cy="4224465"/>
          </a:xfrm>
        </p:spPr>
        <p:txBody>
          <a:bodyPr>
            <a:normAutofit/>
          </a:bodyPr>
          <a:lstStyle/>
          <a:p>
            <a:r>
              <a:rPr lang="et-EE" sz="2400" dirty="0"/>
              <a:t>Üks põhikool, 7 tegutsemiskohta.</a:t>
            </a:r>
          </a:p>
          <a:p>
            <a:r>
              <a:rPr lang="et-EE" sz="2400" dirty="0"/>
              <a:t>Kool on 9-klassiline, mõni tegutsemiskoht võib </a:t>
            </a:r>
          </a:p>
          <a:p>
            <a:pPr marL="0" indent="0">
              <a:buNone/>
            </a:pPr>
            <a:r>
              <a:rPr lang="et-EE" sz="2400" dirty="0"/>
              <a:t>	olla 6-klassiline, sel juhul riiklik toetus.</a:t>
            </a:r>
          </a:p>
          <a:p>
            <a:r>
              <a:rPr lang="et-EE" sz="2400" dirty="0"/>
              <a:t>Roosi Kool eraldi lasteaed-põhikool.</a:t>
            </a:r>
          </a:p>
          <a:p>
            <a:r>
              <a:rPr lang="et-EE" sz="2400" dirty="0"/>
              <a:t>Põlva Koolis oli 2017/18 ja 2018/19 õpilasi 908,</a:t>
            </a:r>
          </a:p>
          <a:p>
            <a:pPr marL="0" indent="0">
              <a:buNone/>
            </a:pPr>
            <a:r>
              <a:rPr lang="et-EE" sz="2400" dirty="0"/>
              <a:t>	Põlva </a:t>
            </a:r>
            <a:r>
              <a:rPr lang="et-EE" sz="2400" dirty="0" err="1"/>
              <a:t>ÜG-s</a:t>
            </a:r>
            <a:r>
              <a:rPr lang="et-EE" sz="2400" dirty="0"/>
              <a:t> 2005-06 õ.-a. 967, 1991-92 1143.</a:t>
            </a:r>
          </a:p>
        </p:txBody>
      </p:sp>
      <p:graphicFrame>
        <p:nvGraphicFramePr>
          <p:cNvPr id="4" name="Tabel 3">
            <a:extLst>
              <a:ext uri="{FF2B5EF4-FFF2-40B4-BE49-F238E27FC236}">
                <a16:creationId xmlns:a16="http://schemas.microsoft.com/office/drawing/2014/main" id="{2DF79EE1-8A96-4574-B455-2C2F0536B6A7}"/>
              </a:ext>
            </a:extLst>
          </p:cNvPr>
          <p:cNvGraphicFramePr>
            <a:graphicFrameLocks noGrp="1"/>
          </p:cNvGraphicFramePr>
          <p:nvPr>
            <p:extLst>
              <p:ext uri="{D42A27DB-BD31-4B8C-83A1-F6EECF244321}">
                <p14:modId xmlns:p14="http://schemas.microsoft.com/office/powerpoint/2010/main" val="3830860721"/>
              </p:ext>
            </p:extLst>
          </p:nvPr>
        </p:nvGraphicFramePr>
        <p:xfrm>
          <a:off x="7515252" y="950404"/>
          <a:ext cx="4425215" cy="5441115"/>
        </p:xfrm>
        <a:graphic>
          <a:graphicData uri="http://schemas.openxmlformats.org/drawingml/2006/table">
            <a:tbl>
              <a:tblPr>
                <a:tableStyleId>{5C22544A-7EE6-4342-B048-85BDC9FD1C3A}</a:tableStyleId>
              </a:tblPr>
              <a:tblGrid>
                <a:gridCol w="490061">
                  <a:extLst>
                    <a:ext uri="{9D8B030D-6E8A-4147-A177-3AD203B41FA5}">
                      <a16:colId xmlns:a16="http://schemas.microsoft.com/office/drawing/2014/main" val="2789354513"/>
                    </a:ext>
                  </a:extLst>
                </a:gridCol>
                <a:gridCol w="615412">
                  <a:extLst>
                    <a:ext uri="{9D8B030D-6E8A-4147-A177-3AD203B41FA5}">
                      <a16:colId xmlns:a16="http://schemas.microsoft.com/office/drawing/2014/main" val="1317319605"/>
                    </a:ext>
                  </a:extLst>
                </a:gridCol>
                <a:gridCol w="637391">
                  <a:extLst>
                    <a:ext uri="{9D8B030D-6E8A-4147-A177-3AD203B41FA5}">
                      <a16:colId xmlns:a16="http://schemas.microsoft.com/office/drawing/2014/main" val="3716550531"/>
                    </a:ext>
                  </a:extLst>
                </a:gridCol>
                <a:gridCol w="770178">
                  <a:extLst>
                    <a:ext uri="{9D8B030D-6E8A-4147-A177-3AD203B41FA5}">
                      <a16:colId xmlns:a16="http://schemas.microsoft.com/office/drawing/2014/main" val="1751151359"/>
                    </a:ext>
                  </a:extLst>
                </a:gridCol>
                <a:gridCol w="637391">
                  <a:extLst>
                    <a:ext uri="{9D8B030D-6E8A-4147-A177-3AD203B41FA5}">
                      <a16:colId xmlns:a16="http://schemas.microsoft.com/office/drawing/2014/main" val="1214889723"/>
                    </a:ext>
                  </a:extLst>
                </a:gridCol>
                <a:gridCol w="637391">
                  <a:extLst>
                    <a:ext uri="{9D8B030D-6E8A-4147-A177-3AD203B41FA5}">
                      <a16:colId xmlns:a16="http://schemas.microsoft.com/office/drawing/2014/main" val="748489837"/>
                    </a:ext>
                  </a:extLst>
                </a:gridCol>
                <a:gridCol w="637391">
                  <a:extLst>
                    <a:ext uri="{9D8B030D-6E8A-4147-A177-3AD203B41FA5}">
                      <a16:colId xmlns:a16="http://schemas.microsoft.com/office/drawing/2014/main" val="1943367892"/>
                    </a:ext>
                  </a:extLst>
                </a:gridCol>
              </a:tblGrid>
              <a:tr h="353426">
                <a:tc>
                  <a:txBody>
                    <a:bodyPr/>
                    <a:lstStyle/>
                    <a:p>
                      <a:pPr algn="l" fontAlgn="b"/>
                      <a:r>
                        <a:rPr lang="et-EE" sz="1050" u="none" strike="noStrike" dirty="0">
                          <a:effectLst/>
                        </a:rPr>
                        <a:t> </a:t>
                      </a:r>
                      <a:endParaRPr lang="et-EE" sz="1050" b="0" i="0" u="none" strike="noStrike" dirty="0">
                        <a:solidFill>
                          <a:srgbClr val="000000"/>
                        </a:solidFill>
                        <a:effectLst/>
                        <a:latin typeface="Calibri" panose="020F0502020204030204" pitchFamily="34" charset="0"/>
                      </a:endParaRPr>
                    </a:p>
                  </a:txBody>
                  <a:tcPr marL="7848" marR="7848" marT="7848" marB="0" anchor="b"/>
                </a:tc>
                <a:tc>
                  <a:txBody>
                    <a:bodyPr/>
                    <a:lstStyle/>
                    <a:p>
                      <a:pPr algn="ctr" fontAlgn="b"/>
                      <a:r>
                        <a:rPr lang="et-EE" sz="1050" u="none" strike="noStrike">
                          <a:effectLst/>
                        </a:rPr>
                        <a:t>Ahja</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050" u="none" strike="noStrike" dirty="0">
                          <a:solidFill>
                            <a:schemeClr val="tx1"/>
                          </a:solidFill>
                          <a:effectLst/>
                        </a:rPr>
                        <a:t>Mooste</a:t>
                      </a:r>
                      <a:endParaRPr lang="et-EE" sz="105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050" u="none" strike="noStrike" dirty="0">
                          <a:effectLst/>
                        </a:rPr>
                        <a:t>Vastse-Kuuste</a:t>
                      </a:r>
                      <a:endParaRPr lang="et-EE" sz="105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050" u="none" strike="noStrike">
                          <a:effectLst/>
                        </a:rPr>
                        <a:t>Tilsi</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050" u="none" strike="noStrike">
                          <a:effectLst/>
                        </a:rPr>
                        <a:t>Põlva </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050" u="none" strike="noStrike" dirty="0">
                          <a:effectLst/>
                        </a:rPr>
                        <a:t>KOKKU</a:t>
                      </a:r>
                      <a:endParaRPr lang="et-EE" sz="1050" b="0" i="0" u="none" strike="noStrike" dirty="0">
                        <a:solidFill>
                          <a:srgbClr val="00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1726513833"/>
                  </a:ext>
                </a:extLst>
              </a:tr>
              <a:tr h="250747">
                <a:tc>
                  <a:txBody>
                    <a:bodyPr/>
                    <a:lstStyle/>
                    <a:p>
                      <a:pPr algn="ctr" fontAlgn="b"/>
                      <a:r>
                        <a:rPr lang="et-EE" sz="1050" u="none" strike="noStrike" dirty="0">
                          <a:effectLst/>
                        </a:rPr>
                        <a:t>1. kl</a:t>
                      </a:r>
                      <a:endParaRPr lang="et-EE" sz="105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9</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13</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70</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104</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3715502490"/>
                  </a:ext>
                </a:extLst>
              </a:tr>
              <a:tr h="250747">
                <a:tc>
                  <a:txBody>
                    <a:bodyPr/>
                    <a:lstStyle/>
                    <a:p>
                      <a:pPr algn="ctr" fontAlgn="b"/>
                      <a:r>
                        <a:rPr lang="et-EE" sz="1050" u="none" strike="noStrike" dirty="0">
                          <a:effectLst/>
                        </a:rPr>
                        <a:t>2. kl</a:t>
                      </a:r>
                      <a:endParaRPr lang="et-EE" sz="105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7</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13</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0" i="0" u="none" strike="noStrike" dirty="0">
                          <a:solidFill>
                            <a:schemeClr val="tx1"/>
                          </a:solidFill>
                          <a:effectLst/>
                          <a:latin typeface="+mn-lt"/>
                        </a:rPr>
                        <a:t>6</a:t>
                      </a:r>
                    </a:p>
                  </a:txBody>
                  <a:tcPr marL="7848" marR="7848" marT="7848" marB="0" anchor="b"/>
                </a:tc>
                <a:tc>
                  <a:txBody>
                    <a:bodyPr/>
                    <a:lstStyle/>
                    <a:p>
                      <a:pPr algn="ctr" fontAlgn="b"/>
                      <a:r>
                        <a:rPr lang="et-EE" sz="1800" u="none" strike="noStrike" dirty="0">
                          <a:solidFill>
                            <a:schemeClr val="tx1"/>
                          </a:solidFill>
                          <a:effectLst/>
                        </a:rPr>
                        <a:t>68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102</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2132511072"/>
                  </a:ext>
                </a:extLst>
              </a:tr>
              <a:tr h="250747">
                <a:tc>
                  <a:txBody>
                    <a:bodyPr/>
                    <a:lstStyle/>
                    <a:p>
                      <a:pPr algn="ctr" fontAlgn="b"/>
                      <a:r>
                        <a:rPr lang="et-EE" sz="1050" u="none" strike="noStrike">
                          <a:effectLst/>
                        </a:rPr>
                        <a:t>3.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1</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12</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85</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115</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364995976"/>
                  </a:ext>
                </a:extLst>
              </a:tr>
              <a:tr h="250747">
                <a:tc>
                  <a:txBody>
                    <a:bodyPr/>
                    <a:lstStyle/>
                    <a:p>
                      <a:pPr algn="ctr" fontAlgn="b"/>
                      <a:r>
                        <a:rPr lang="et-EE" sz="1050" u="none" strike="noStrike">
                          <a:effectLst/>
                        </a:rPr>
                        <a:t>4.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7</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11</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6</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68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100</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1881978191"/>
                  </a:ext>
                </a:extLst>
              </a:tr>
              <a:tr h="250747">
                <a:tc>
                  <a:txBody>
                    <a:bodyPr/>
                    <a:lstStyle/>
                    <a:p>
                      <a:pPr algn="ctr" fontAlgn="b"/>
                      <a:r>
                        <a:rPr lang="et-EE" sz="1050" u="none" strike="noStrike">
                          <a:effectLst/>
                        </a:rPr>
                        <a:t>5.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a:effectLst/>
                        </a:rPr>
                        <a:t>6</a:t>
                      </a:r>
                      <a:endParaRPr lang="et-EE" sz="180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13</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10</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91</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130</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134224090"/>
                  </a:ext>
                </a:extLst>
              </a:tr>
              <a:tr h="250747">
                <a:tc>
                  <a:txBody>
                    <a:bodyPr/>
                    <a:lstStyle/>
                    <a:p>
                      <a:pPr algn="ctr" fontAlgn="b"/>
                      <a:r>
                        <a:rPr lang="et-EE" sz="1050" u="none" strike="noStrike">
                          <a:effectLst/>
                        </a:rPr>
                        <a:t>6.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8</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13</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0" i="0" u="none" strike="noStrike" dirty="0">
                          <a:solidFill>
                            <a:schemeClr val="tx1"/>
                          </a:solidFill>
                          <a:effectLst/>
                          <a:latin typeface="Arial Narrow" panose="020B0606020202030204" pitchFamily="34" charset="0"/>
                        </a:rPr>
                        <a:t>7</a:t>
                      </a:r>
                    </a:p>
                  </a:txBody>
                  <a:tcPr marL="7848" marR="7848" marT="7848" marB="0" anchor="b"/>
                </a:tc>
                <a:tc>
                  <a:txBody>
                    <a:bodyPr/>
                    <a:lstStyle/>
                    <a:p>
                      <a:pPr algn="ctr" fontAlgn="b"/>
                      <a:r>
                        <a:rPr lang="et-EE" sz="1800" u="none" strike="noStrike" dirty="0">
                          <a:solidFill>
                            <a:schemeClr val="tx1"/>
                          </a:solidFill>
                          <a:effectLst/>
                        </a:rPr>
                        <a:t>6</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124</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2040623078"/>
                  </a:ext>
                </a:extLst>
              </a:tr>
              <a:tr h="250747">
                <a:tc>
                  <a:txBody>
                    <a:bodyPr/>
                    <a:lstStyle/>
                    <a:p>
                      <a:pPr algn="ctr" fontAlgn="b"/>
                      <a:r>
                        <a:rPr lang="et-EE" sz="1050" u="none" strike="noStrike">
                          <a:effectLst/>
                        </a:rPr>
                        <a:t>7.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a:effectLst/>
                        </a:rPr>
                        <a:t>6</a:t>
                      </a:r>
                      <a:endParaRPr lang="et-EE" sz="180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11</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a:solidFill>
                            <a:schemeClr val="tx1"/>
                          </a:solidFill>
                          <a:effectLst/>
                        </a:rPr>
                        <a:t>13</a:t>
                      </a:r>
                      <a:endParaRPr lang="et-EE" sz="1800" b="0" i="0" u="none" strike="noStrike">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11</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0" i="0" u="none" strike="noStrike" dirty="0">
                          <a:solidFill>
                            <a:schemeClr val="tx1"/>
                          </a:solidFill>
                          <a:effectLst/>
                          <a:latin typeface="+mn-lt"/>
                          <a:cs typeface="Aldhabi" panose="01000000000000000000" pitchFamily="2" charset="-78"/>
                        </a:rPr>
                        <a:t>120</a:t>
                      </a:r>
                    </a:p>
                  </a:txBody>
                  <a:tcPr marL="7848" marR="7848" marT="7848" marB="0" anchor="b"/>
                </a:tc>
                <a:tc>
                  <a:txBody>
                    <a:bodyPr/>
                    <a:lstStyle/>
                    <a:p>
                      <a:pPr algn="ctr" fontAlgn="b"/>
                      <a:r>
                        <a:rPr lang="et-EE" sz="1800" b="1" u="none" strike="noStrike" dirty="0">
                          <a:effectLst/>
                        </a:rPr>
                        <a:t>161</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1038606216"/>
                  </a:ext>
                </a:extLst>
              </a:tr>
              <a:tr h="250747">
                <a:tc>
                  <a:txBody>
                    <a:bodyPr/>
                    <a:lstStyle/>
                    <a:p>
                      <a:pPr algn="ctr" fontAlgn="b"/>
                      <a:r>
                        <a:rPr lang="et-EE" sz="1050" u="none" strike="noStrike">
                          <a:effectLst/>
                        </a:rPr>
                        <a:t>8.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a:effectLst/>
                        </a:rPr>
                        <a:t>4</a:t>
                      </a:r>
                      <a:endParaRPr lang="et-EE" sz="180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6</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6</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109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132</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1577106318"/>
                  </a:ext>
                </a:extLst>
              </a:tr>
              <a:tr h="250747">
                <a:tc>
                  <a:txBody>
                    <a:bodyPr/>
                    <a:lstStyle/>
                    <a:p>
                      <a:pPr algn="ctr" fontAlgn="b"/>
                      <a:r>
                        <a:rPr lang="et-EE" sz="1050" u="none" strike="noStrike">
                          <a:effectLst/>
                        </a:rPr>
                        <a:t>9. kl</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a:effectLst/>
                        </a:rPr>
                        <a:t>6</a:t>
                      </a:r>
                      <a:endParaRPr lang="et-EE" sz="180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14</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16</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118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173</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3789244110"/>
                  </a:ext>
                </a:extLst>
              </a:tr>
              <a:tr h="644368">
                <a:tc>
                  <a:txBody>
                    <a:bodyPr/>
                    <a:lstStyle/>
                    <a:p>
                      <a:pPr algn="ctr" fontAlgn="b"/>
                      <a:r>
                        <a:rPr lang="et-EE" sz="1050" u="none" strike="noStrike">
                          <a:effectLst/>
                        </a:rPr>
                        <a:t>kokku sügisel 2023</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54</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101</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93</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75</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816</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1139</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235652715"/>
                  </a:ext>
                </a:extLst>
              </a:tr>
              <a:tr h="634603">
                <a:tc>
                  <a:txBody>
                    <a:bodyPr/>
                    <a:lstStyle/>
                    <a:p>
                      <a:pPr algn="ctr" fontAlgn="b"/>
                      <a:r>
                        <a:rPr lang="et-EE" sz="1050" u="none" strike="noStrike">
                          <a:effectLst/>
                        </a:rPr>
                        <a:t>kokku sügisel 2024</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59</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95</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67</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772</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1082</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3958089024"/>
                  </a:ext>
                </a:extLst>
              </a:tr>
              <a:tr h="634603">
                <a:tc>
                  <a:txBody>
                    <a:bodyPr/>
                    <a:lstStyle/>
                    <a:p>
                      <a:pPr algn="ctr" fontAlgn="b"/>
                      <a:r>
                        <a:rPr lang="et-EE" sz="1050" u="none" strike="noStrike">
                          <a:effectLst/>
                        </a:rPr>
                        <a:t>kokku sügisel 2025</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a:effectLst/>
                        </a:rPr>
                        <a:t>63</a:t>
                      </a:r>
                      <a:endParaRPr lang="et-EE" sz="180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99</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92</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70</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754</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1078</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1860486825"/>
                  </a:ext>
                </a:extLst>
              </a:tr>
              <a:tr h="634603">
                <a:tc>
                  <a:txBody>
                    <a:bodyPr/>
                    <a:lstStyle/>
                    <a:p>
                      <a:pPr algn="ctr" fontAlgn="b"/>
                      <a:r>
                        <a:rPr lang="et-EE" sz="1050" u="none" strike="noStrike">
                          <a:effectLst/>
                        </a:rPr>
                        <a:t>kokku sügisel 2026</a:t>
                      </a:r>
                      <a:endParaRPr lang="et-EE" sz="1050" b="0" i="0" u="none" strike="noStrike">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effectLst/>
                        </a:rPr>
                        <a:t>67</a:t>
                      </a:r>
                      <a:endParaRPr lang="et-EE" sz="1800" b="0" i="0" u="none" strike="noStrike" dirty="0">
                        <a:solidFill>
                          <a:srgbClr val="000000"/>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102</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88</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67</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u="none" strike="noStrike" dirty="0">
                          <a:solidFill>
                            <a:schemeClr val="tx1"/>
                          </a:solidFill>
                          <a:effectLst/>
                        </a:rPr>
                        <a:t>715</a:t>
                      </a:r>
                      <a:endParaRPr lang="et-EE" sz="1800" b="0" i="0" u="none" strike="noStrike" dirty="0">
                        <a:solidFill>
                          <a:schemeClr val="tx1"/>
                        </a:solidFill>
                        <a:effectLst/>
                        <a:latin typeface="Arial Narrow" panose="020B0606020202030204" pitchFamily="34" charset="0"/>
                      </a:endParaRPr>
                    </a:p>
                  </a:txBody>
                  <a:tcPr marL="7848" marR="7848" marT="7848" marB="0" anchor="b"/>
                </a:tc>
                <a:tc>
                  <a:txBody>
                    <a:bodyPr/>
                    <a:lstStyle/>
                    <a:p>
                      <a:pPr algn="ctr" fontAlgn="b"/>
                      <a:r>
                        <a:rPr lang="et-EE" sz="1800" b="1" u="none" strike="noStrike" dirty="0">
                          <a:effectLst/>
                        </a:rPr>
                        <a:t>1039</a:t>
                      </a:r>
                      <a:endParaRPr lang="et-EE" sz="1800" b="1" i="0" u="none" strike="noStrike" dirty="0">
                        <a:solidFill>
                          <a:srgbClr val="FF0000"/>
                        </a:solidFill>
                        <a:effectLst/>
                        <a:latin typeface="Arial Narrow" panose="020B0606020202030204" pitchFamily="34" charset="0"/>
                      </a:endParaRPr>
                    </a:p>
                  </a:txBody>
                  <a:tcPr marL="7848" marR="7848" marT="7848" marB="0" anchor="b"/>
                </a:tc>
                <a:extLst>
                  <a:ext uri="{0D108BD9-81ED-4DB2-BD59-A6C34878D82A}">
                    <a16:rowId xmlns:a16="http://schemas.microsoft.com/office/drawing/2014/main" val="2401467080"/>
                  </a:ext>
                </a:extLst>
              </a:tr>
            </a:tbl>
          </a:graphicData>
        </a:graphic>
      </p:graphicFrame>
    </p:spTree>
    <p:extLst>
      <p:ext uri="{BB962C8B-B14F-4D97-AF65-F5344CB8AC3E}">
        <p14:creationId xmlns:p14="http://schemas.microsoft.com/office/powerpoint/2010/main" val="25629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6DBB90F-B04B-420E-991F-3EC983C7B599}"/>
              </a:ext>
            </a:extLst>
          </p:cNvPr>
          <p:cNvSpPr>
            <a:spLocks noGrp="1"/>
          </p:cNvSpPr>
          <p:nvPr>
            <p:ph type="title"/>
          </p:nvPr>
        </p:nvSpPr>
        <p:spPr>
          <a:xfrm>
            <a:off x="764125" y="464312"/>
            <a:ext cx="8911687" cy="920605"/>
          </a:xfrm>
        </p:spPr>
        <p:txBody>
          <a:bodyPr>
            <a:normAutofit fontScale="90000"/>
          </a:bodyPr>
          <a:lstStyle/>
          <a:p>
            <a:r>
              <a:rPr lang="et-EE" dirty="0"/>
              <a:t>Muud positiivsed asjaolud ja sisuline võit ühe kooliga</a:t>
            </a:r>
          </a:p>
        </p:txBody>
      </p:sp>
      <p:sp>
        <p:nvSpPr>
          <p:cNvPr id="3" name="Sisu kohatäide 2">
            <a:extLst>
              <a:ext uri="{FF2B5EF4-FFF2-40B4-BE49-F238E27FC236}">
                <a16:creationId xmlns:a16="http://schemas.microsoft.com/office/drawing/2014/main" id="{175C2245-AB90-4949-8C67-A686765E514E}"/>
              </a:ext>
            </a:extLst>
          </p:cNvPr>
          <p:cNvSpPr>
            <a:spLocks noGrp="1"/>
          </p:cNvSpPr>
          <p:nvPr>
            <p:ph idx="1"/>
          </p:nvPr>
        </p:nvSpPr>
        <p:spPr>
          <a:xfrm>
            <a:off x="532659" y="1544715"/>
            <a:ext cx="10457896" cy="4545367"/>
          </a:xfrm>
        </p:spPr>
        <p:txBody>
          <a:bodyPr>
            <a:normAutofit/>
          </a:bodyPr>
          <a:lstStyle/>
          <a:p>
            <a:r>
              <a:rPr lang="et-EE" sz="2000" dirty="0"/>
              <a:t>Efektiivsem administreerimine</a:t>
            </a:r>
          </a:p>
          <a:p>
            <a:r>
              <a:rPr lang="et-EE" sz="2000" dirty="0"/>
              <a:t>Võimalik õpetajate ja tugispetsialistide parem kasutus, täiskoormused</a:t>
            </a:r>
          </a:p>
          <a:p>
            <a:r>
              <a:rPr lang="et-EE" sz="2000" dirty="0"/>
              <a:t>Lootus palgata kõik kvalifikatsioonile vastavad õpetajad</a:t>
            </a:r>
          </a:p>
          <a:p>
            <a:r>
              <a:rPr lang="et-EE" sz="2000" dirty="0"/>
              <a:t>Ühised erikabinetid (nt. tehnoloogia klass, loodusainete kabinet)</a:t>
            </a:r>
          </a:p>
          <a:p>
            <a:r>
              <a:rPr lang="et-EE" sz="2000" dirty="0"/>
              <a:t>Huvitegevuse võimaluste laienemine (laulukoor, rahvatants, võistkondlikud spordialad)</a:t>
            </a:r>
          </a:p>
          <a:p>
            <a:r>
              <a:rPr lang="et-EE" sz="2000" dirty="0"/>
              <a:t>Paindlikkus klassi avamisel/mitteavamisel</a:t>
            </a:r>
          </a:p>
          <a:p>
            <a:r>
              <a:rPr lang="et-EE" sz="2000" dirty="0"/>
              <a:t>Õpetajate jm personali koolitused ühised, õpetajate aineühendused.</a:t>
            </a:r>
          </a:p>
          <a:p>
            <a:r>
              <a:rPr lang="et-EE" sz="2000" dirty="0"/>
              <a:t>Ühine tugikeskus.</a:t>
            </a:r>
          </a:p>
          <a:p>
            <a:r>
              <a:rPr lang="et-EE" sz="2000" dirty="0"/>
              <a:t>Võimalus ühitada osa köökide tööst.</a:t>
            </a:r>
          </a:p>
          <a:p>
            <a:r>
              <a:rPr lang="et-EE" sz="2000" dirty="0"/>
              <a:t>Võimalus tõsta õpetajate palk vähemalt 120 %-ni Eesti keskmisest (juulis 2023 110,6%).</a:t>
            </a:r>
          </a:p>
          <a:p>
            <a:endParaRPr lang="et-EE" dirty="0"/>
          </a:p>
          <a:p>
            <a:endParaRPr lang="et-EE" dirty="0"/>
          </a:p>
          <a:p>
            <a:endParaRPr lang="et-EE" dirty="0"/>
          </a:p>
        </p:txBody>
      </p:sp>
    </p:spTree>
    <p:extLst>
      <p:ext uri="{BB962C8B-B14F-4D97-AF65-F5344CB8AC3E}">
        <p14:creationId xmlns:p14="http://schemas.microsoft.com/office/powerpoint/2010/main" val="2691880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34A0883-0AD1-7FFC-504A-0F0B3F130EE3}"/>
              </a:ext>
            </a:extLst>
          </p:cNvPr>
          <p:cNvSpPr>
            <a:spLocks noGrp="1"/>
          </p:cNvSpPr>
          <p:nvPr>
            <p:ph type="title"/>
          </p:nvPr>
        </p:nvSpPr>
        <p:spPr>
          <a:xfrm>
            <a:off x="677334" y="316636"/>
            <a:ext cx="8596668" cy="1320800"/>
          </a:xfrm>
        </p:spPr>
        <p:txBody>
          <a:bodyPr/>
          <a:lstStyle/>
          <a:p>
            <a:r>
              <a:rPr lang="et-EE" dirty="0"/>
              <a:t>Õpilaste arv</a:t>
            </a:r>
          </a:p>
        </p:txBody>
      </p:sp>
      <p:sp>
        <p:nvSpPr>
          <p:cNvPr id="3" name="Sisu kohatäide 2">
            <a:extLst>
              <a:ext uri="{FF2B5EF4-FFF2-40B4-BE49-F238E27FC236}">
                <a16:creationId xmlns:a16="http://schemas.microsoft.com/office/drawing/2014/main" id="{5835BE2F-F663-0F97-71B4-0ABED611F712}"/>
              </a:ext>
            </a:extLst>
          </p:cNvPr>
          <p:cNvSpPr>
            <a:spLocks noGrp="1"/>
          </p:cNvSpPr>
          <p:nvPr>
            <p:ph idx="1"/>
          </p:nvPr>
        </p:nvSpPr>
        <p:spPr>
          <a:xfrm>
            <a:off x="828254" y="5532625"/>
            <a:ext cx="8596668" cy="1008739"/>
          </a:xfrm>
        </p:spPr>
        <p:txBody>
          <a:bodyPr>
            <a:normAutofit fontScale="40000" lnSpcReduction="20000"/>
          </a:bodyPr>
          <a:lstStyle/>
          <a:p>
            <a:pPr marL="0" indent="0">
              <a:buNone/>
            </a:pPr>
            <a:endParaRPr lang="et-EE" dirty="0"/>
          </a:p>
          <a:p>
            <a:endParaRPr lang="et-EE" dirty="0"/>
          </a:p>
          <a:p>
            <a:r>
              <a:rPr lang="et-EE" sz="6000" dirty="0"/>
              <a:t>70% õpilastest käib ühes koolis, 30% ülejäänud viies.</a:t>
            </a:r>
          </a:p>
          <a:p>
            <a:endParaRPr lang="et-EE" dirty="0"/>
          </a:p>
          <a:p>
            <a:endParaRPr lang="et-EE" dirty="0"/>
          </a:p>
          <a:p>
            <a:endParaRPr lang="et-EE" dirty="0"/>
          </a:p>
          <a:p>
            <a:endParaRPr lang="et-EE" dirty="0"/>
          </a:p>
          <a:p>
            <a:endParaRPr lang="et-EE" dirty="0"/>
          </a:p>
          <a:p>
            <a:endParaRPr lang="et-EE" dirty="0"/>
          </a:p>
          <a:p>
            <a:endParaRPr lang="et-EE" dirty="0"/>
          </a:p>
          <a:p>
            <a:pPr marL="0" indent="0">
              <a:buNone/>
            </a:pPr>
            <a:endParaRPr lang="et-EE" dirty="0"/>
          </a:p>
        </p:txBody>
      </p:sp>
      <p:graphicFrame>
        <p:nvGraphicFramePr>
          <p:cNvPr id="4" name="Tabel 3">
            <a:extLst>
              <a:ext uri="{FF2B5EF4-FFF2-40B4-BE49-F238E27FC236}">
                <a16:creationId xmlns:a16="http://schemas.microsoft.com/office/drawing/2014/main" id="{8F00A5A3-3ECA-DDA7-50DC-B61873D229AE}"/>
              </a:ext>
            </a:extLst>
          </p:cNvPr>
          <p:cNvGraphicFramePr>
            <a:graphicFrameLocks noGrp="1"/>
          </p:cNvGraphicFramePr>
          <p:nvPr>
            <p:extLst>
              <p:ext uri="{D42A27DB-BD31-4B8C-83A1-F6EECF244321}">
                <p14:modId xmlns:p14="http://schemas.microsoft.com/office/powerpoint/2010/main" val="886338484"/>
              </p:ext>
            </p:extLst>
          </p:nvPr>
        </p:nvGraphicFramePr>
        <p:xfrm>
          <a:off x="828254" y="959773"/>
          <a:ext cx="9628029" cy="4681824"/>
        </p:xfrm>
        <a:graphic>
          <a:graphicData uri="http://schemas.openxmlformats.org/drawingml/2006/table">
            <a:tbl>
              <a:tblPr>
                <a:tableStyleId>{5C22544A-7EE6-4342-B048-85BDC9FD1C3A}</a:tableStyleId>
              </a:tblPr>
              <a:tblGrid>
                <a:gridCol w="1818129">
                  <a:extLst>
                    <a:ext uri="{9D8B030D-6E8A-4147-A177-3AD203B41FA5}">
                      <a16:colId xmlns:a16="http://schemas.microsoft.com/office/drawing/2014/main" val="1512567835"/>
                    </a:ext>
                  </a:extLst>
                </a:gridCol>
                <a:gridCol w="780990">
                  <a:extLst>
                    <a:ext uri="{9D8B030D-6E8A-4147-A177-3AD203B41FA5}">
                      <a16:colId xmlns:a16="http://schemas.microsoft.com/office/drawing/2014/main" val="2622917969"/>
                    </a:ext>
                  </a:extLst>
                </a:gridCol>
                <a:gridCol w="780990">
                  <a:extLst>
                    <a:ext uri="{9D8B030D-6E8A-4147-A177-3AD203B41FA5}">
                      <a16:colId xmlns:a16="http://schemas.microsoft.com/office/drawing/2014/main" val="4279879926"/>
                    </a:ext>
                  </a:extLst>
                </a:gridCol>
                <a:gridCol w="780990">
                  <a:extLst>
                    <a:ext uri="{9D8B030D-6E8A-4147-A177-3AD203B41FA5}">
                      <a16:colId xmlns:a16="http://schemas.microsoft.com/office/drawing/2014/main" val="2902853355"/>
                    </a:ext>
                  </a:extLst>
                </a:gridCol>
                <a:gridCol w="780990">
                  <a:extLst>
                    <a:ext uri="{9D8B030D-6E8A-4147-A177-3AD203B41FA5}">
                      <a16:colId xmlns:a16="http://schemas.microsoft.com/office/drawing/2014/main" val="3704767047"/>
                    </a:ext>
                  </a:extLst>
                </a:gridCol>
                <a:gridCol w="780990">
                  <a:extLst>
                    <a:ext uri="{9D8B030D-6E8A-4147-A177-3AD203B41FA5}">
                      <a16:colId xmlns:a16="http://schemas.microsoft.com/office/drawing/2014/main" val="758399529"/>
                    </a:ext>
                  </a:extLst>
                </a:gridCol>
                <a:gridCol w="780990">
                  <a:extLst>
                    <a:ext uri="{9D8B030D-6E8A-4147-A177-3AD203B41FA5}">
                      <a16:colId xmlns:a16="http://schemas.microsoft.com/office/drawing/2014/main" val="1042741388"/>
                    </a:ext>
                  </a:extLst>
                </a:gridCol>
                <a:gridCol w="780990">
                  <a:extLst>
                    <a:ext uri="{9D8B030D-6E8A-4147-A177-3AD203B41FA5}">
                      <a16:colId xmlns:a16="http://schemas.microsoft.com/office/drawing/2014/main" val="52439153"/>
                    </a:ext>
                  </a:extLst>
                </a:gridCol>
                <a:gridCol w="780990">
                  <a:extLst>
                    <a:ext uri="{9D8B030D-6E8A-4147-A177-3AD203B41FA5}">
                      <a16:colId xmlns:a16="http://schemas.microsoft.com/office/drawing/2014/main" val="2107955089"/>
                    </a:ext>
                  </a:extLst>
                </a:gridCol>
                <a:gridCol w="780990">
                  <a:extLst>
                    <a:ext uri="{9D8B030D-6E8A-4147-A177-3AD203B41FA5}">
                      <a16:colId xmlns:a16="http://schemas.microsoft.com/office/drawing/2014/main" val="2600356589"/>
                    </a:ext>
                  </a:extLst>
                </a:gridCol>
                <a:gridCol w="780990">
                  <a:extLst>
                    <a:ext uri="{9D8B030D-6E8A-4147-A177-3AD203B41FA5}">
                      <a16:colId xmlns:a16="http://schemas.microsoft.com/office/drawing/2014/main" val="854135916"/>
                    </a:ext>
                  </a:extLst>
                </a:gridCol>
              </a:tblGrid>
              <a:tr h="654253">
                <a:tc gridSpan="4">
                  <a:txBody>
                    <a:bodyPr/>
                    <a:lstStyle/>
                    <a:p>
                      <a:pPr algn="l" fontAlgn="b"/>
                      <a:r>
                        <a:rPr lang="et-EE" sz="1600" u="none" strike="noStrike" dirty="0">
                          <a:effectLst/>
                        </a:rPr>
                        <a:t>Õ</a:t>
                      </a:r>
                      <a:r>
                        <a:rPr lang="fi-FI" sz="1600" u="none" strike="noStrike" dirty="0" err="1">
                          <a:effectLst/>
                        </a:rPr>
                        <a:t>pilased</a:t>
                      </a:r>
                      <a:r>
                        <a:rPr lang="fi-FI" sz="1600" u="none" strike="noStrike" dirty="0">
                          <a:effectLst/>
                        </a:rPr>
                        <a:t> </a:t>
                      </a:r>
                      <a:r>
                        <a:rPr lang="fi-FI" sz="1600" u="none" strike="noStrike" dirty="0" err="1">
                          <a:effectLst/>
                        </a:rPr>
                        <a:t>Põlva</a:t>
                      </a:r>
                      <a:r>
                        <a:rPr lang="fi-FI" sz="1600" u="none" strike="noStrike" dirty="0">
                          <a:effectLst/>
                        </a:rPr>
                        <a:t> </a:t>
                      </a:r>
                      <a:r>
                        <a:rPr lang="fi-FI" sz="1600" u="none" strike="noStrike" dirty="0" err="1">
                          <a:effectLst/>
                        </a:rPr>
                        <a:t>valla</a:t>
                      </a:r>
                      <a:r>
                        <a:rPr lang="fi-FI" sz="1600" u="none" strike="noStrike" dirty="0">
                          <a:effectLst/>
                        </a:rPr>
                        <a:t> </a:t>
                      </a:r>
                      <a:r>
                        <a:rPr lang="fi-FI" sz="1600" u="none" strike="noStrike" dirty="0" err="1">
                          <a:effectLst/>
                        </a:rPr>
                        <a:t>haridusasutustes</a:t>
                      </a:r>
                      <a:endParaRPr lang="fi-FI" sz="16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gn="l" fontAlgn="b"/>
                      <a:endParaRPr lang="et-EE"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t-EE"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0795458"/>
                  </a:ext>
                </a:extLst>
              </a:tr>
              <a:tr h="404967">
                <a:tc>
                  <a:txBody>
                    <a:bodyPr/>
                    <a:lstStyle/>
                    <a:p>
                      <a:pPr algn="l" fontAlgn="b"/>
                      <a:endParaRPr lang="et-EE"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dirty="0">
                          <a:effectLst/>
                        </a:rPr>
                        <a:t>2017</a:t>
                      </a:r>
                      <a:endParaRPr lang="et-EE"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dirty="0">
                          <a:effectLst/>
                        </a:rPr>
                        <a:t>2018</a:t>
                      </a:r>
                      <a:endParaRPr lang="et-EE"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a:effectLst/>
                        </a:rPr>
                        <a:t>2019</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a:effectLst/>
                        </a:rPr>
                        <a:t>2020</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a:effectLst/>
                        </a:rPr>
                        <a:t>2021</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a:effectLst/>
                        </a:rPr>
                        <a:t>2022</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dirty="0">
                          <a:effectLst/>
                          <a:highlight>
                            <a:srgbClr val="FFFF00"/>
                          </a:highlight>
                        </a:rPr>
                        <a:t>2023</a:t>
                      </a:r>
                      <a:endParaRPr lang="et-EE" sz="16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1600" u="none" strike="noStrike">
                          <a:effectLst/>
                        </a:rPr>
                        <a:t>2024</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a:effectLst/>
                        </a:rPr>
                        <a:t>2025</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1600" u="none" strike="noStrike" dirty="0">
                          <a:effectLst/>
                        </a:rPr>
                        <a:t>2026</a:t>
                      </a:r>
                      <a:endParaRPr lang="et-EE"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12798288"/>
                  </a:ext>
                </a:extLst>
              </a:tr>
              <a:tr h="385683">
                <a:tc>
                  <a:txBody>
                    <a:bodyPr/>
                    <a:lstStyle/>
                    <a:p>
                      <a:pPr algn="l" fontAlgn="b"/>
                      <a:r>
                        <a:rPr lang="et-EE" sz="1600" u="none" strike="noStrike" dirty="0">
                          <a:solidFill>
                            <a:schemeClr val="tx1"/>
                          </a:solidFill>
                          <a:effectLst/>
                        </a:rPr>
                        <a:t>Põlva Kool</a:t>
                      </a:r>
                      <a:endParaRPr lang="et-EE"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908</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915</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894</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856</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855</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827</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highlight>
                            <a:srgbClr val="FFFF00"/>
                          </a:highlight>
                        </a:rPr>
                        <a:t>816</a:t>
                      </a:r>
                      <a:endParaRPr lang="et-EE" sz="2400" b="0" i="0" u="none" strike="noStrike" dirty="0">
                        <a:solidFill>
                          <a:schemeClr val="tx1"/>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772</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754</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715</a:t>
                      </a:r>
                      <a:endParaRPr lang="et-EE" sz="24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0991031"/>
                  </a:ext>
                </a:extLst>
              </a:tr>
              <a:tr h="385683">
                <a:tc>
                  <a:txBody>
                    <a:bodyPr/>
                    <a:lstStyle/>
                    <a:p>
                      <a:pPr algn="l" fontAlgn="b"/>
                      <a:r>
                        <a:rPr lang="et-EE" sz="1600" u="none" strike="noStrike" dirty="0">
                          <a:effectLst/>
                        </a:rPr>
                        <a:t>Põlva Roosi Kool</a:t>
                      </a:r>
                      <a:endParaRPr lang="et-EE"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17</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20</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21</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19</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24</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25</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highlight>
                            <a:srgbClr val="FFFF00"/>
                          </a:highlight>
                        </a:rPr>
                        <a:t>24</a:t>
                      </a:r>
                      <a:endParaRPr lang="et-EE" sz="24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a:effectLst/>
                        </a:rPr>
                        <a:t>25</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25</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25</a:t>
                      </a:r>
                      <a:endParaRPr lang="et-EE"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54060949"/>
                  </a:ext>
                </a:extLst>
              </a:tr>
              <a:tr h="385683">
                <a:tc>
                  <a:txBody>
                    <a:bodyPr/>
                    <a:lstStyle/>
                    <a:p>
                      <a:pPr algn="l" fontAlgn="b"/>
                      <a:r>
                        <a:rPr lang="et-EE" sz="1600" u="none" strike="noStrike" dirty="0">
                          <a:effectLst/>
                        </a:rPr>
                        <a:t>Ahja Kool</a:t>
                      </a:r>
                      <a:endParaRPr lang="et-EE"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68</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69</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62</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62</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54</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47</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highlight>
                            <a:srgbClr val="FFFF00"/>
                          </a:highlight>
                        </a:rPr>
                        <a:t>54</a:t>
                      </a:r>
                      <a:endParaRPr lang="et-EE" sz="24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a:effectLst/>
                        </a:rPr>
                        <a:t>59</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63</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67</a:t>
                      </a:r>
                      <a:endParaRPr lang="et-EE"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51920855"/>
                  </a:ext>
                </a:extLst>
              </a:tr>
              <a:tr h="654253">
                <a:tc>
                  <a:txBody>
                    <a:bodyPr/>
                    <a:lstStyle/>
                    <a:p>
                      <a:pPr algn="l" fontAlgn="b"/>
                      <a:r>
                        <a:rPr lang="et-EE" sz="1600" u="none" strike="noStrike" dirty="0">
                          <a:solidFill>
                            <a:schemeClr val="tx1"/>
                          </a:solidFill>
                          <a:effectLst/>
                        </a:rPr>
                        <a:t>Mooste Mõisakool</a:t>
                      </a:r>
                      <a:endParaRPr lang="et-EE"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93</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92</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104</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108</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104</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107</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highlight>
                            <a:srgbClr val="FFFF00"/>
                          </a:highlight>
                        </a:rPr>
                        <a:t>101</a:t>
                      </a:r>
                      <a:endParaRPr lang="et-EE" sz="2400" b="0" i="0" u="none" strike="noStrike" dirty="0">
                        <a:solidFill>
                          <a:schemeClr val="tx1"/>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95</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99</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102</a:t>
                      </a:r>
                      <a:endParaRPr lang="et-EE" sz="24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4032150"/>
                  </a:ext>
                </a:extLst>
              </a:tr>
              <a:tr h="385683">
                <a:tc>
                  <a:txBody>
                    <a:bodyPr/>
                    <a:lstStyle/>
                    <a:p>
                      <a:pPr algn="l" fontAlgn="b"/>
                      <a:r>
                        <a:rPr lang="et-EE" sz="1600" u="none" strike="noStrike" dirty="0" err="1">
                          <a:solidFill>
                            <a:schemeClr val="tx1"/>
                          </a:solidFill>
                          <a:effectLst/>
                        </a:rPr>
                        <a:t>Tilsi</a:t>
                      </a:r>
                      <a:r>
                        <a:rPr lang="et-EE" sz="1600" u="none" strike="noStrike" dirty="0">
                          <a:solidFill>
                            <a:schemeClr val="tx1"/>
                          </a:solidFill>
                          <a:effectLst/>
                        </a:rPr>
                        <a:t> Põhikool</a:t>
                      </a:r>
                      <a:endParaRPr lang="et-EE"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77</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71</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69</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71</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68</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71</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highlight>
                            <a:srgbClr val="FFFF00"/>
                          </a:highlight>
                        </a:rPr>
                        <a:t>75</a:t>
                      </a:r>
                      <a:endParaRPr lang="et-EE" sz="2400" b="0" i="0" u="none" strike="noStrike" dirty="0">
                        <a:solidFill>
                          <a:schemeClr val="tx1"/>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67</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70</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67</a:t>
                      </a:r>
                      <a:endParaRPr lang="et-EE" sz="24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04279252"/>
                  </a:ext>
                </a:extLst>
              </a:tr>
              <a:tr h="654253">
                <a:tc>
                  <a:txBody>
                    <a:bodyPr/>
                    <a:lstStyle/>
                    <a:p>
                      <a:pPr algn="l" fontAlgn="b"/>
                      <a:r>
                        <a:rPr lang="et-EE" sz="1600" u="none" strike="noStrike" dirty="0">
                          <a:solidFill>
                            <a:schemeClr val="tx1"/>
                          </a:solidFill>
                          <a:effectLst/>
                        </a:rPr>
                        <a:t>Vastse-Kuuste Kool</a:t>
                      </a:r>
                      <a:endParaRPr lang="et-EE" sz="16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90</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88</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86</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85</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89</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95</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highlight>
                            <a:srgbClr val="FFFF00"/>
                          </a:highlight>
                        </a:rPr>
                        <a:t>93</a:t>
                      </a:r>
                      <a:endParaRPr lang="et-EE" sz="2400" b="0" i="0" u="none" strike="noStrike" dirty="0">
                        <a:solidFill>
                          <a:schemeClr val="tx1"/>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89</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92</a:t>
                      </a:r>
                      <a:endParaRPr lang="et-EE"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t-EE" sz="2400" u="none" strike="noStrike" dirty="0">
                          <a:solidFill>
                            <a:schemeClr val="tx1"/>
                          </a:solidFill>
                          <a:effectLst/>
                        </a:rPr>
                        <a:t>88</a:t>
                      </a:r>
                      <a:endParaRPr lang="et-EE" sz="24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86025758"/>
                  </a:ext>
                </a:extLst>
              </a:tr>
              <a:tr h="385683">
                <a:tc>
                  <a:txBody>
                    <a:bodyPr/>
                    <a:lstStyle/>
                    <a:p>
                      <a:pPr algn="l" fontAlgn="b"/>
                      <a:r>
                        <a:rPr lang="et-EE" sz="1600" u="none" strike="noStrike">
                          <a:effectLst/>
                        </a:rPr>
                        <a:t>Kauksi Põhikool</a:t>
                      </a:r>
                      <a:endParaRPr lang="et-EE"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47</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51</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44</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42</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35</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23</a:t>
                      </a:r>
                      <a:endParaRPr lang="et-EE"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t-EE" sz="2400" u="none" strike="noStrike" dirty="0">
                          <a:effectLst/>
                          <a:highlight>
                            <a:srgbClr val="FFFF00"/>
                          </a:highlight>
                        </a:rPr>
                        <a:t> </a:t>
                      </a:r>
                      <a:endParaRPr lang="et-EE" sz="24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l" fontAlgn="b"/>
                      <a:r>
                        <a:rPr lang="et-EE" sz="2400" u="none" strike="noStrike" dirty="0">
                          <a:effectLst/>
                        </a:rPr>
                        <a:t> </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2400" u="none" strike="noStrike" dirty="0">
                          <a:effectLst/>
                        </a:rPr>
                        <a:t> </a:t>
                      </a:r>
                      <a:endParaRPr lang="et-EE"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2400" u="none" strike="noStrike" dirty="0">
                          <a:effectLst/>
                        </a:rPr>
                        <a:t> </a:t>
                      </a:r>
                      <a:endParaRPr lang="et-EE"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92898738"/>
                  </a:ext>
                </a:extLst>
              </a:tr>
              <a:tr h="385683">
                <a:tc>
                  <a:txBody>
                    <a:bodyPr/>
                    <a:lstStyle/>
                    <a:p>
                      <a:pPr algn="l" fontAlgn="b"/>
                      <a:r>
                        <a:rPr lang="et-EE" sz="1600" u="none" strike="noStrike">
                          <a:effectLst/>
                        </a:rPr>
                        <a:t>Kokku</a:t>
                      </a:r>
                      <a:endParaRPr lang="et-EE" sz="16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1300</a:t>
                      </a:r>
                      <a:endParaRPr lang="et-EE" sz="2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1306</a:t>
                      </a:r>
                      <a:endParaRPr lang="et-EE" sz="2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1280</a:t>
                      </a:r>
                      <a:endParaRPr lang="et-EE" sz="2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1243</a:t>
                      </a:r>
                      <a:endParaRPr lang="et-EE" sz="2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a:effectLst/>
                        </a:rPr>
                        <a:t>1229</a:t>
                      </a:r>
                      <a:endParaRPr lang="et-EE" sz="2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1195</a:t>
                      </a:r>
                      <a:endParaRPr lang="et-EE"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highlight>
                            <a:srgbClr val="FFFF00"/>
                          </a:highlight>
                        </a:rPr>
                        <a:t>1163</a:t>
                      </a:r>
                      <a:endParaRPr lang="et-EE" sz="2400" b="1"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r" fontAlgn="b"/>
                      <a:r>
                        <a:rPr lang="et-EE" sz="2400" u="none" strike="noStrike">
                          <a:effectLst/>
                        </a:rPr>
                        <a:t>1107</a:t>
                      </a:r>
                      <a:endParaRPr lang="et-EE" sz="2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1103</a:t>
                      </a:r>
                      <a:endParaRPr lang="et-EE"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t-EE" sz="2400" u="none" strike="noStrike" dirty="0">
                          <a:effectLst/>
                        </a:rPr>
                        <a:t>1064</a:t>
                      </a:r>
                      <a:endParaRPr lang="et-EE" sz="2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74144499"/>
                  </a:ext>
                </a:extLst>
              </a:tr>
            </a:tbl>
          </a:graphicData>
        </a:graphic>
      </p:graphicFrame>
    </p:spTree>
    <p:extLst>
      <p:ext uri="{BB962C8B-B14F-4D97-AF65-F5344CB8AC3E}">
        <p14:creationId xmlns:p14="http://schemas.microsoft.com/office/powerpoint/2010/main" val="3283797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491EBC5-77A5-407E-8E7D-18D3CBED2CAE}"/>
              </a:ext>
            </a:extLst>
          </p:cNvPr>
          <p:cNvSpPr>
            <a:spLocks noGrp="1"/>
          </p:cNvSpPr>
          <p:nvPr>
            <p:ph type="title"/>
          </p:nvPr>
        </p:nvSpPr>
        <p:spPr/>
        <p:txBody>
          <a:bodyPr/>
          <a:lstStyle/>
          <a:p>
            <a:r>
              <a:rPr lang="et-EE" dirty="0"/>
              <a:t>Võimalik õpilaste arv, sept.2024</a:t>
            </a:r>
          </a:p>
        </p:txBody>
      </p:sp>
      <p:graphicFrame>
        <p:nvGraphicFramePr>
          <p:cNvPr id="5" name="Sisu kohatäide 4">
            <a:extLst>
              <a:ext uri="{FF2B5EF4-FFF2-40B4-BE49-F238E27FC236}">
                <a16:creationId xmlns:a16="http://schemas.microsoft.com/office/drawing/2014/main" id="{F7903E7A-D9F7-43DB-841E-E57E0144CD3B}"/>
              </a:ext>
            </a:extLst>
          </p:cNvPr>
          <p:cNvGraphicFramePr>
            <a:graphicFrameLocks noGrp="1"/>
          </p:cNvGraphicFramePr>
          <p:nvPr>
            <p:ph idx="1"/>
            <p:extLst>
              <p:ext uri="{D42A27DB-BD31-4B8C-83A1-F6EECF244321}">
                <p14:modId xmlns:p14="http://schemas.microsoft.com/office/powerpoint/2010/main" val="1929404080"/>
              </p:ext>
            </p:extLst>
          </p:nvPr>
        </p:nvGraphicFramePr>
        <p:xfrm>
          <a:off x="1035566" y="1744562"/>
          <a:ext cx="9764342" cy="3861549"/>
        </p:xfrm>
        <a:graphic>
          <a:graphicData uri="http://schemas.openxmlformats.org/drawingml/2006/table">
            <a:tbl>
              <a:tblPr>
                <a:tableStyleId>{5C22544A-7EE6-4342-B048-85BDC9FD1C3A}</a:tableStyleId>
              </a:tblPr>
              <a:tblGrid>
                <a:gridCol w="1515158">
                  <a:extLst>
                    <a:ext uri="{9D8B030D-6E8A-4147-A177-3AD203B41FA5}">
                      <a16:colId xmlns:a16="http://schemas.microsoft.com/office/drawing/2014/main" val="1305839786"/>
                    </a:ext>
                  </a:extLst>
                </a:gridCol>
                <a:gridCol w="505052">
                  <a:extLst>
                    <a:ext uri="{9D8B030D-6E8A-4147-A177-3AD203B41FA5}">
                      <a16:colId xmlns:a16="http://schemas.microsoft.com/office/drawing/2014/main" val="1625425810"/>
                    </a:ext>
                  </a:extLst>
                </a:gridCol>
                <a:gridCol w="505052">
                  <a:extLst>
                    <a:ext uri="{9D8B030D-6E8A-4147-A177-3AD203B41FA5}">
                      <a16:colId xmlns:a16="http://schemas.microsoft.com/office/drawing/2014/main" val="3672810320"/>
                    </a:ext>
                  </a:extLst>
                </a:gridCol>
                <a:gridCol w="505052">
                  <a:extLst>
                    <a:ext uri="{9D8B030D-6E8A-4147-A177-3AD203B41FA5}">
                      <a16:colId xmlns:a16="http://schemas.microsoft.com/office/drawing/2014/main" val="3891805131"/>
                    </a:ext>
                  </a:extLst>
                </a:gridCol>
                <a:gridCol w="505052">
                  <a:extLst>
                    <a:ext uri="{9D8B030D-6E8A-4147-A177-3AD203B41FA5}">
                      <a16:colId xmlns:a16="http://schemas.microsoft.com/office/drawing/2014/main" val="752861397"/>
                    </a:ext>
                  </a:extLst>
                </a:gridCol>
                <a:gridCol w="505052">
                  <a:extLst>
                    <a:ext uri="{9D8B030D-6E8A-4147-A177-3AD203B41FA5}">
                      <a16:colId xmlns:a16="http://schemas.microsoft.com/office/drawing/2014/main" val="548463964"/>
                    </a:ext>
                  </a:extLst>
                </a:gridCol>
                <a:gridCol w="505052">
                  <a:extLst>
                    <a:ext uri="{9D8B030D-6E8A-4147-A177-3AD203B41FA5}">
                      <a16:colId xmlns:a16="http://schemas.microsoft.com/office/drawing/2014/main" val="3657331789"/>
                    </a:ext>
                  </a:extLst>
                </a:gridCol>
                <a:gridCol w="505052">
                  <a:extLst>
                    <a:ext uri="{9D8B030D-6E8A-4147-A177-3AD203B41FA5}">
                      <a16:colId xmlns:a16="http://schemas.microsoft.com/office/drawing/2014/main" val="185499942"/>
                    </a:ext>
                  </a:extLst>
                </a:gridCol>
                <a:gridCol w="505052">
                  <a:extLst>
                    <a:ext uri="{9D8B030D-6E8A-4147-A177-3AD203B41FA5}">
                      <a16:colId xmlns:a16="http://schemas.microsoft.com/office/drawing/2014/main" val="353003034"/>
                    </a:ext>
                  </a:extLst>
                </a:gridCol>
                <a:gridCol w="505052">
                  <a:extLst>
                    <a:ext uri="{9D8B030D-6E8A-4147-A177-3AD203B41FA5}">
                      <a16:colId xmlns:a16="http://schemas.microsoft.com/office/drawing/2014/main" val="3959640390"/>
                    </a:ext>
                  </a:extLst>
                </a:gridCol>
                <a:gridCol w="505052">
                  <a:extLst>
                    <a:ext uri="{9D8B030D-6E8A-4147-A177-3AD203B41FA5}">
                      <a16:colId xmlns:a16="http://schemas.microsoft.com/office/drawing/2014/main" val="1438993965"/>
                    </a:ext>
                  </a:extLst>
                </a:gridCol>
                <a:gridCol w="505052">
                  <a:extLst>
                    <a:ext uri="{9D8B030D-6E8A-4147-A177-3AD203B41FA5}">
                      <a16:colId xmlns:a16="http://schemas.microsoft.com/office/drawing/2014/main" val="3041641321"/>
                    </a:ext>
                  </a:extLst>
                </a:gridCol>
                <a:gridCol w="505052">
                  <a:extLst>
                    <a:ext uri="{9D8B030D-6E8A-4147-A177-3AD203B41FA5}">
                      <a16:colId xmlns:a16="http://schemas.microsoft.com/office/drawing/2014/main" val="2821084780"/>
                    </a:ext>
                  </a:extLst>
                </a:gridCol>
                <a:gridCol w="505052">
                  <a:extLst>
                    <a:ext uri="{9D8B030D-6E8A-4147-A177-3AD203B41FA5}">
                      <a16:colId xmlns:a16="http://schemas.microsoft.com/office/drawing/2014/main" val="1169743976"/>
                    </a:ext>
                  </a:extLst>
                </a:gridCol>
                <a:gridCol w="505052">
                  <a:extLst>
                    <a:ext uri="{9D8B030D-6E8A-4147-A177-3AD203B41FA5}">
                      <a16:colId xmlns:a16="http://schemas.microsoft.com/office/drawing/2014/main" val="711866296"/>
                    </a:ext>
                  </a:extLst>
                </a:gridCol>
                <a:gridCol w="505052">
                  <a:extLst>
                    <a:ext uri="{9D8B030D-6E8A-4147-A177-3AD203B41FA5}">
                      <a16:colId xmlns:a16="http://schemas.microsoft.com/office/drawing/2014/main" val="713907201"/>
                    </a:ext>
                  </a:extLst>
                </a:gridCol>
                <a:gridCol w="673404">
                  <a:extLst>
                    <a:ext uri="{9D8B030D-6E8A-4147-A177-3AD203B41FA5}">
                      <a16:colId xmlns:a16="http://schemas.microsoft.com/office/drawing/2014/main" val="241090050"/>
                    </a:ext>
                  </a:extLst>
                </a:gridCol>
              </a:tblGrid>
              <a:tr h="528328">
                <a:tc>
                  <a:txBody>
                    <a:bodyPr/>
                    <a:lstStyle/>
                    <a:p>
                      <a:pPr algn="l" fontAlgn="b"/>
                      <a:r>
                        <a:rPr lang="et-EE" sz="1200" u="none" strike="noStrike">
                          <a:effectLst/>
                        </a:rPr>
                        <a:t> </a:t>
                      </a:r>
                      <a:endParaRPr lang="et-EE" sz="12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t-EE" sz="1200" u="none" strike="noStrike">
                          <a:effectLst/>
                        </a:rPr>
                        <a:t>1.</a:t>
                      </a:r>
                      <a:endParaRPr lang="et-EE" sz="12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t-EE" sz="1200" u="none" strike="noStrike">
                          <a:effectLst/>
                        </a:rPr>
                        <a:t>2.</a:t>
                      </a:r>
                      <a:endParaRPr lang="et-EE" sz="12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t-EE" sz="1200" u="none" strike="noStrike">
                          <a:effectLst/>
                        </a:rPr>
                        <a:t>3.</a:t>
                      </a:r>
                      <a:endParaRPr lang="et-EE" sz="12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t-EE" sz="1200" u="none" strike="noStrike">
                          <a:effectLst/>
                        </a:rPr>
                        <a:t>4.</a:t>
                      </a:r>
                      <a:endParaRPr lang="et-EE" sz="12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t-EE" sz="1200" u="none" strike="noStrike">
                          <a:effectLst/>
                        </a:rPr>
                        <a:t>5.</a:t>
                      </a:r>
                      <a:endParaRPr lang="et-EE" sz="12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t-EE" sz="1200" u="none" strike="noStrike">
                          <a:effectLst/>
                        </a:rPr>
                        <a:t>6.</a:t>
                      </a:r>
                      <a:endParaRPr lang="et-EE" sz="1200" b="1" i="0" u="none" strike="noStrike">
                        <a:solidFill>
                          <a:srgbClr val="000000"/>
                        </a:solidFill>
                        <a:effectLst/>
                        <a:latin typeface="Arial" panose="020B0604020202020204" pitchFamily="34" charset="0"/>
                      </a:endParaRPr>
                    </a:p>
                  </a:txBody>
                  <a:tcPr marL="9525" marR="9525" marT="9525" marB="0" anchor="b"/>
                </a:tc>
                <a:tc gridSpan="3">
                  <a:txBody>
                    <a:bodyPr/>
                    <a:lstStyle/>
                    <a:p>
                      <a:pPr algn="ctr" fontAlgn="b"/>
                      <a:r>
                        <a:rPr lang="et-EE" sz="1200" u="none" strike="noStrike">
                          <a:effectLst/>
                        </a:rPr>
                        <a:t>7.</a:t>
                      </a:r>
                      <a:endParaRPr lang="et-EE" sz="1200" b="1" i="0" u="none" strike="noStrike">
                        <a:solidFill>
                          <a:srgbClr val="000000"/>
                        </a:solidFill>
                        <a:effectLst/>
                        <a:latin typeface="Arial" panose="020B0604020202020204" pitchFamily="34" charset="0"/>
                      </a:endParaRPr>
                    </a:p>
                  </a:txBody>
                  <a:tcPr marL="9525" marR="9525" marT="9525" marB="0" anchor="b"/>
                </a:tc>
                <a:tc hMerge="1">
                  <a:txBody>
                    <a:bodyPr/>
                    <a:lstStyle/>
                    <a:p>
                      <a:endParaRPr lang="et-EE"/>
                    </a:p>
                  </a:txBody>
                  <a:tcPr/>
                </a:tc>
                <a:tc hMerge="1">
                  <a:txBody>
                    <a:bodyPr/>
                    <a:lstStyle/>
                    <a:p>
                      <a:endParaRPr lang="et-EE"/>
                    </a:p>
                  </a:txBody>
                  <a:tcPr/>
                </a:tc>
                <a:tc gridSpan="3">
                  <a:txBody>
                    <a:bodyPr/>
                    <a:lstStyle/>
                    <a:p>
                      <a:pPr algn="ctr" fontAlgn="b"/>
                      <a:r>
                        <a:rPr lang="et-EE" sz="1200" u="none" strike="noStrike">
                          <a:effectLst/>
                        </a:rPr>
                        <a:t>8.</a:t>
                      </a:r>
                      <a:endParaRPr lang="et-EE" sz="1200" b="1" i="0" u="none" strike="noStrike">
                        <a:solidFill>
                          <a:srgbClr val="000000"/>
                        </a:solidFill>
                        <a:effectLst/>
                        <a:latin typeface="Arial" panose="020B0604020202020204" pitchFamily="34" charset="0"/>
                      </a:endParaRPr>
                    </a:p>
                  </a:txBody>
                  <a:tcPr marL="9525" marR="9525" marT="9525" marB="0" anchor="b"/>
                </a:tc>
                <a:tc hMerge="1">
                  <a:txBody>
                    <a:bodyPr/>
                    <a:lstStyle/>
                    <a:p>
                      <a:endParaRPr lang="et-EE"/>
                    </a:p>
                  </a:txBody>
                  <a:tcPr/>
                </a:tc>
                <a:tc hMerge="1">
                  <a:txBody>
                    <a:bodyPr/>
                    <a:lstStyle/>
                    <a:p>
                      <a:endParaRPr lang="et-EE"/>
                    </a:p>
                  </a:txBody>
                  <a:tcPr/>
                </a:tc>
                <a:tc gridSpan="3">
                  <a:txBody>
                    <a:bodyPr/>
                    <a:lstStyle/>
                    <a:p>
                      <a:pPr algn="ctr" fontAlgn="b"/>
                      <a:r>
                        <a:rPr lang="et-EE" sz="1200" u="none" strike="noStrike">
                          <a:effectLst/>
                        </a:rPr>
                        <a:t>9.</a:t>
                      </a:r>
                      <a:endParaRPr lang="et-EE" sz="1200" b="1" i="0" u="none" strike="noStrike">
                        <a:solidFill>
                          <a:srgbClr val="000000"/>
                        </a:solidFill>
                        <a:effectLst/>
                        <a:latin typeface="Arial" panose="020B0604020202020204" pitchFamily="34" charset="0"/>
                      </a:endParaRPr>
                    </a:p>
                  </a:txBody>
                  <a:tcPr marL="9525" marR="9525" marT="9525" marB="0" anchor="b"/>
                </a:tc>
                <a:tc hMerge="1">
                  <a:txBody>
                    <a:bodyPr/>
                    <a:lstStyle/>
                    <a:p>
                      <a:endParaRPr lang="et-EE"/>
                    </a:p>
                  </a:txBody>
                  <a:tcPr/>
                </a:tc>
                <a:tc hMerge="1">
                  <a:txBody>
                    <a:bodyPr/>
                    <a:lstStyle/>
                    <a:p>
                      <a:endParaRPr lang="et-EE"/>
                    </a:p>
                  </a:txBody>
                  <a:tcPr/>
                </a:tc>
                <a:tc>
                  <a:txBody>
                    <a:bodyPr/>
                    <a:lstStyle/>
                    <a:p>
                      <a:pPr algn="l" fontAlgn="b"/>
                      <a:r>
                        <a:rPr lang="et-EE" sz="1100" u="none" strike="noStrike">
                          <a:effectLst/>
                        </a:rPr>
                        <a:t>kokku</a:t>
                      </a:r>
                      <a:endParaRPr lang="et-EE" sz="11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663526200"/>
                  </a:ext>
                </a:extLst>
              </a:tr>
              <a:tr h="504312">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t-EE" sz="2400" u="none" strike="noStrike" dirty="0">
                          <a:solidFill>
                            <a:schemeClr val="tx1"/>
                          </a:solidFill>
                          <a:effectLst/>
                        </a:rPr>
                        <a:t>Mooste</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0" i="1"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7</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8</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11</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11</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11</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6</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6</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95</a:t>
                      </a:r>
                      <a:endParaRPr lang="et-EE" sz="2400" b="0" i="0" u="none" strike="noStrike" dirty="0">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341047910"/>
                  </a:ext>
                </a:extLst>
              </a:tr>
              <a:tr h="504312">
                <a:tc>
                  <a:txBody>
                    <a:bodyPr/>
                    <a:lstStyle/>
                    <a:p>
                      <a:pPr algn="l" fontAlgn="b"/>
                      <a:r>
                        <a:rPr lang="et-EE" sz="2400" u="none" strike="noStrike" dirty="0" err="1">
                          <a:solidFill>
                            <a:schemeClr val="accent2">
                              <a:lumMod val="75000"/>
                            </a:schemeClr>
                          </a:solidFill>
                          <a:effectLst/>
                        </a:rPr>
                        <a:t>Tilsi</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7</a:t>
                      </a:r>
                      <a:endParaRPr lang="et-EE" sz="2400" b="0" i="1"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7</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5</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7</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8</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8</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r>
                        <a:rPr lang="et-EE" sz="2400" u="none" strike="noStrike" dirty="0">
                          <a:solidFill>
                            <a:schemeClr val="tx1"/>
                          </a:solidFill>
                          <a:effectLst/>
                        </a:rPr>
                        <a:t> </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42</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34868717"/>
                  </a:ext>
                </a:extLst>
              </a:tr>
              <a:tr h="504312">
                <a:tc>
                  <a:txBody>
                    <a:bodyPr/>
                    <a:lstStyle/>
                    <a:p>
                      <a:pPr algn="l" fontAlgn="b"/>
                      <a:r>
                        <a:rPr lang="et-EE" sz="2400" u="none" strike="noStrike" dirty="0">
                          <a:solidFill>
                            <a:schemeClr val="tx1"/>
                          </a:solidFill>
                          <a:effectLst/>
                        </a:rPr>
                        <a:t>Põlva</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70</a:t>
                      </a:r>
                      <a:endParaRPr lang="et-EE" sz="2400" b="0" i="1"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70</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68</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87</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68</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93</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89</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6</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95</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120</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11</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131</a:t>
                      </a:r>
                      <a:endParaRPr lang="et-EE"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107</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accent2">
                              <a:lumMod val="75000"/>
                            </a:schemeClr>
                          </a:solidFill>
                          <a:effectLst/>
                        </a:rPr>
                        <a:t>6</a:t>
                      </a:r>
                      <a:endParaRPr lang="et-EE" sz="2400" b="0" i="0" u="none" strike="noStrike" dirty="0">
                        <a:solidFill>
                          <a:schemeClr val="accent2">
                            <a:lumMod val="75000"/>
                          </a:schemeClr>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113</a:t>
                      </a:r>
                      <a:endParaRPr lang="et-EE"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795</a:t>
                      </a:r>
                      <a:endParaRPr lang="et-EE" sz="2400" b="0" i="0" u="none" strike="noStrike" dirty="0">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109506222"/>
                  </a:ext>
                </a:extLst>
              </a:tr>
              <a:tr h="504312">
                <a:tc>
                  <a:txBody>
                    <a:bodyPr/>
                    <a:lstStyle/>
                    <a:p>
                      <a:r>
                        <a:rPr lang="et-EE" sz="2400" dirty="0">
                          <a:solidFill>
                            <a:srgbClr val="0070C0"/>
                          </a:solidFill>
                        </a:rPr>
                        <a:t>Ahja</a:t>
                      </a:r>
                    </a:p>
                  </a:txBody>
                  <a:tcPr marL="9525" marR="9525" marT="9525" marB="0" anchor="b"/>
                </a:tc>
                <a:tc>
                  <a:txBody>
                    <a:bodyPr/>
                    <a:lstStyle/>
                    <a:p>
                      <a:pPr algn="r"/>
                      <a:r>
                        <a:rPr lang="et-EE" sz="2400" dirty="0">
                          <a:solidFill>
                            <a:srgbClr val="0070C0"/>
                          </a:solidFill>
                        </a:rPr>
                        <a:t>11</a:t>
                      </a:r>
                    </a:p>
                  </a:txBody>
                  <a:tcPr marL="9525" marR="9525" marT="9525" marB="0" anchor="b"/>
                </a:tc>
                <a:tc>
                  <a:txBody>
                    <a:bodyPr/>
                    <a:lstStyle/>
                    <a:p>
                      <a:pPr algn="r"/>
                      <a:r>
                        <a:rPr lang="et-EE" sz="2400" dirty="0">
                          <a:solidFill>
                            <a:srgbClr val="0070C0"/>
                          </a:solidFill>
                        </a:rPr>
                        <a:t>9</a:t>
                      </a:r>
                    </a:p>
                  </a:txBody>
                  <a:tcPr marL="9525" marR="9525" marT="9525" marB="0" anchor="b"/>
                </a:tc>
                <a:tc>
                  <a:txBody>
                    <a:bodyPr/>
                    <a:lstStyle/>
                    <a:p>
                      <a:pPr algn="r"/>
                      <a:r>
                        <a:rPr lang="et-EE" sz="2400" dirty="0">
                          <a:solidFill>
                            <a:srgbClr val="0070C0"/>
                          </a:solidFill>
                        </a:rPr>
                        <a:t>7</a:t>
                      </a:r>
                    </a:p>
                  </a:txBody>
                  <a:tcPr marL="9525" marR="9525" marT="9525" marB="0" anchor="b"/>
                </a:tc>
                <a:tc>
                  <a:txBody>
                    <a:bodyPr/>
                    <a:lstStyle/>
                    <a:p>
                      <a:pPr algn="r"/>
                      <a:r>
                        <a:rPr lang="et-EE" sz="2400" dirty="0">
                          <a:solidFill>
                            <a:srgbClr val="0070C0"/>
                          </a:solidFill>
                        </a:rPr>
                        <a:t>1</a:t>
                      </a:r>
                    </a:p>
                  </a:txBody>
                  <a:tcPr marL="9525" marR="9525" marT="9525" marB="0" anchor="b"/>
                </a:tc>
                <a:tc>
                  <a:txBody>
                    <a:bodyPr/>
                    <a:lstStyle/>
                    <a:p>
                      <a:pPr algn="r"/>
                      <a:r>
                        <a:rPr lang="et-EE" sz="2400" dirty="0">
                          <a:solidFill>
                            <a:srgbClr val="0070C0"/>
                          </a:solidFill>
                        </a:rPr>
                        <a:t>7</a:t>
                      </a:r>
                    </a:p>
                  </a:txBody>
                  <a:tcPr marL="9525" marR="9525" marT="9525" marB="0" anchor="b"/>
                </a:tc>
                <a:tc>
                  <a:txBody>
                    <a:bodyPr/>
                    <a:lstStyle/>
                    <a:p>
                      <a:pPr algn="r"/>
                      <a:r>
                        <a:rPr lang="et-EE" sz="2400" dirty="0">
                          <a:solidFill>
                            <a:srgbClr val="0070C0"/>
                          </a:solidFill>
                        </a:rPr>
                        <a:t>6</a:t>
                      </a: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endParaRPr lang="et-EE" sz="2400" dirty="0">
                        <a:solidFill>
                          <a:srgbClr val="0070C0"/>
                        </a:solidFill>
                      </a:endParaRPr>
                    </a:p>
                  </a:txBody>
                  <a:tcPr marL="9525" marR="9525" marT="9525" marB="0" anchor="b"/>
                </a:tc>
                <a:tc>
                  <a:txBody>
                    <a:bodyPr/>
                    <a:lstStyle/>
                    <a:p>
                      <a:pPr algn="r"/>
                      <a:r>
                        <a:rPr lang="et-EE" sz="2400" dirty="0">
                          <a:solidFill>
                            <a:srgbClr val="0070C0"/>
                          </a:solidFill>
                        </a:rPr>
                        <a:t>41</a:t>
                      </a:r>
                    </a:p>
                  </a:txBody>
                  <a:tcPr marL="9525" marR="9525" marT="9525" marB="0" anchor="b"/>
                </a:tc>
                <a:extLst>
                  <a:ext uri="{0D108BD9-81ED-4DB2-BD59-A6C34878D82A}">
                    <a16:rowId xmlns:a16="http://schemas.microsoft.com/office/drawing/2014/main" val="194104153"/>
                  </a:ext>
                </a:extLst>
              </a:tr>
              <a:tr h="787645">
                <a:tc>
                  <a:txBody>
                    <a:bodyPr/>
                    <a:lstStyle/>
                    <a:p>
                      <a:pPr algn="l" fontAlgn="b"/>
                      <a:r>
                        <a:rPr lang="et-EE" sz="2400" u="none" strike="noStrike" dirty="0">
                          <a:solidFill>
                            <a:schemeClr val="tx1"/>
                          </a:solidFill>
                          <a:effectLst/>
                        </a:rPr>
                        <a:t>Vastse-Kuuste</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11</a:t>
                      </a:r>
                      <a:endParaRPr lang="et-EE" sz="2400" b="0" i="1"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11</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9</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a:solidFill>
                            <a:schemeClr val="tx1"/>
                          </a:solidFill>
                          <a:effectLst/>
                        </a:rPr>
                        <a:t>12</a:t>
                      </a:r>
                      <a:endParaRPr lang="et-EE" sz="2400" b="0"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6</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10</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8</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rgbClr val="0070C0"/>
                          </a:solidFill>
                          <a:effectLst/>
                        </a:rPr>
                        <a:t>8</a:t>
                      </a:r>
                      <a:endParaRPr lang="et-EE" sz="24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16</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rgbClr val="0070C0"/>
                          </a:solidFill>
                          <a:effectLst/>
                        </a:rPr>
                        <a:t>6</a:t>
                      </a:r>
                      <a:endParaRPr lang="et-EE" sz="24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19</a:t>
                      </a:r>
                      <a:endParaRPr lang="et-EE"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9</a:t>
                      </a:r>
                      <a:endParaRPr lang="et-EE"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rgbClr val="0070C0"/>
                          </a:solidFill>
                          <a:effectLst/>
                        </a:rPr>
                        <a:t>4</a:t>
                      </a:r>
                      <a:endParaRPr lang="et-EE" sz="24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13</a:t>
                      </a:r>
                      <a:endParaRPr lang="et-EE"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t-EE" sz="2400" u="none" strike="noStrike" dirty="0">
                          <a:solidFill>
                            <a:schemeClr val="tx1"/>
                          </a:solidFill>
                          <a:effectLst/>
                        </a:rPr>
                        <a:t>107</a:t>
                      </a:r>
                      <a:endParaRPr lang="et-EE" sz="2400" b="0" i="0" u="none" strike="noStrike" dirty="0">
                        <a:solidFill>
                          <a:schemeClr val="tx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77718852"/>
                  </a:ext>
                </a:extLst>
              </a:tr>
              <a:tr h="528328">
                <a:tc>
                  <a:txBody>
                    <a:bodyPr/>
                    <a:lstStyle/>
                    <a:p>
                      <a:pPr algn="r" fontAlgn="b"/>
                      <a:r>
                        <a:rPr lang="et-EE" sz="2400" u="none" strike="noStrike">
                          <a:effectLst/>
                        </a:rPr>
                        <a:t>kokku</a:t>
                      </a:r>
                      <a:endParaRPr lang="et-EE" sz="24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a:effectLst/>
                        </a:rPr>
                        <a:t>112</a:t>
                      </a:r>
                      <a:endParaRPr lang="et-EE" sz="2400" b="0" i="1"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104</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102</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115</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100</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130</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110</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14</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124</a:t>
                      </a:r>
                      <a:endParaRPr lang="et-EE" sz="2400" b="1"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144</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17</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161</a:t>
                      </a:r>
                      <a:endParaRPr lang="et-EE" sz="2400" b="1"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122</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10</a:t>
                      </a:r>
                      <a:endParaRPr lang="et-EE" sz="24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132</a:t>
                      </a:r>
                      <a:endParaRPr lang="et-EE" sz="2400" b="1"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400" u="none" strike="noStrike" dirty="0">
                          <a:effectLst/>
                        </a:rPr>
                        <a:t>1080</a:t>
                      </a:r>
                      <a:endParaRPr lang="et-EE" sz="2400" b="0"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399532869"/>
                  </a:ext>
                </a:extLst>
              </a:tr>
            </a:tbl>
          </a:graphicData>
        </a:graphic>
      </p:graphicFrame>
    </p:spTree>
    <p:extLst>
      <p:ext uri="{BB962C8B-B14F-4D97-AF65-F5344CB8AC3E}">
        <p14:creationId xmlns:p14="http://schemas.microsoft.com/office/powerpoint/2010/main" val="2158710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8DD8741-32AF-85DF-FBC9-8BB077CAB52E}"/>
              </a:ext>
            </a:extLst>
          </p:cNvPr>
          <p:cNvSpPr>
            <a:spLocks noGrp="1"/>
          </p:cNvSpPr>
          <p:nvPr>
            <p:ph type="title"/>
          </p:nvPr>
        </p:nvSpPr>
        <p:spPr/>
        <p:txBody>
          <a:bodyPr/>
          <a:lstStyle/>
          <a:p>
            <a:r>
              <a:rPr lang="et-EE" dirty="0"/>
              <a:t>Alternatiiv - liitklassid</a:t>
            </a:r>
          </a:p>
        </p:txBody>
      </p:sp>
      <p:sp>
        <p:nvSpPr>
          <p:cNvPr id="3" name="Sisu kohatäide 2">
            <a:extLst>
              <a:ext uri="{FF2B5EF4-FFF2-40B4-BE49-F238E27FC236}">
                <a16:creationId xmlns:a16="http://schemas.microsoft.com/office/drawing/2014/main" id="{5C013257-0275-39EA-42DA-55A7836601F9}"/>
              </a:ext>
            </a:extLst>
          </p:cNvPr>
          <p:cNvSpPr>
            <a:spLocks noGrp="1"/>
          </p:cNvSpPr>
          <p:nvPr>
            <p:ph idx="1"/>
          </p:nvPr>
        </p:nvSpPr>
        <p:spPr>
          <a:xfrm>
            <a:off x="677333" y="1519244"/>
            <a:ext cx="8994567" cy="3797473"/>
          </a:xfrm>
        </p:spPr>
        <p:txBody>
          <a:bodyPr>
            <a:normAutofit/>
          </a:bodyPr>
          <a:lstStyle/>
          <a:p>
            <a:r>
              <a:rPr lang="et-EE" sz="2800" dirty="0"/>
              <a:t>PGS §26 (4): Kui kahe või kolme klassi õpilaste arv on põhikoolis kokku 16 või alla selle, võib nendest õpilastest moodustada liitklassi.</a:t>
            </a:r>
          </a:p>
          <a:p>
            <a:r>
              <a:rPr lang="et-EE" sz="2800" dirty="0"/>
              <a:t>Ka see puudutab ainult Ahja ja </a:t>
            </a:r>
            <a:r>
              <a:rPr lang="et-EE" sz="2800" dirty="0" err="1"/>
              <a:t>Tilsi</a:t>
            </a:r>
            <a:r>
              <a:rPr lang="et-EE" sz="2800" dirty="0"/>
              <a:t> kooli. </a:t>
            </a:r>
          </a:p>
          <a:p>
            <a:r>
              <a:rPr lang="et-EE" sz="2800" dirty="0"/>
              <a:t>Ei puuduta erivajadustega laste klasse.</a:t>
            </a:r>
          </a:p>
          <a:p>
            <a:r>
              <a:rPr lang="et-EE" sz="2800" dirty="0"/>
              <a:t>Kuidas kolmanda kooliastmega?</a:t>
            </a:r>
          </a:p>
          <a:p>
            <a:endParaRPr lang="et-EE" dirty="0"/>
          </a:p>
        </p:txBody>
      </p:sp>
    </p:spTree>
    <p:extLst>
      <p:ext uri="{BB962C8B-B14F-4D97-AF65-F5344CB8AC3E}">
        <p14:creationId xmlns:p14="http://schemas.microsoft.com/office/powerpoint/2010/main" val="3728757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8B78F6E-AF4B-C907-BE11-B9132977BD69}"/>
              </a:ext>
            </a:extLst>
          </p:cNvPr>
          <p:cNvSpPr>
            <a:spLocks noGrp="1"/>
          </p:cNvSpPr>
          <p:nvPr>
            <p:ph type="title"/>
          </p:nvPr>
        </p:nvSpPr>
        <p:spPr>
          <a:xfrm>
            <a:off x="609573" y="227860"/>
            <a:ext cx="8596668" cy="1320800"/>
          </a:xfrm>
        </p:spPr>
        <p:txBody>
          <a:bodyPr/>
          <a:lstStyle/>
          <a:p>
            <a:r>
              <a:rPr lang="et-EE" dirty="0"/>
              <a:t>Eelnõu </a:t>
            </a:r>
          </a:p>
        </p:txBody>
      </p:sp>
      <p:sp>
        <p:nvSpPr>
          <p:cNvPr id="3" name="Sisu kohatäide 2">
            <a:extLst>
              <a:ext uri="{FF2B5EF4-FFF2-40B4-BE49-F238E27FC236}">
                <a16:creationId xmlns:a16="http://schemas.microsoft.com/office/drawing/2014/main" id="{92AFABC3-3F57-37B4-C40C-5D09CCC97915}"/>
              </a:ext>
            </a:extLst>
          </p:cNvPr>
          <p:cNvSpPr>
            <a:spLocks noGrp="1"/>
          </p:cNvSpPr>
          <p:nvPr>
            <p:ph idx="1"/>
          </p:nvPr>
        </p:nvSpPr>
        <p:spPr>
          <a:xfrm>
            <a:off x="494065" y="985915"/>
            <a:ext cx="8712176" cy="3880773"/>
          </a:xfrm>
        </p:spPr>
        <p:txBody>
          <a:bodyPr>
            <a:normAutofit/>
          </a:bodyPr>
          <a:lstStyle/>
          <a:p>
            <a:r>
              <a:rPr lang="et-EE" sz="2400" dirty="0"/>
              <a:t>Käesoleva otsuse eelnõus ja selle seletuskirjas esitatud andmete alusel ning tuginedes kaasamiskoosolekutel toimunud aruteludele, on Põlva Vallavalitsus analüüsinud võimalikke lahendusvariante ja teeb Põlva Vallavolikogule </a:t>
            </a:r>
            <a:r>
              <a:rPr lang="et-EE" sz="2400" b="1" dirty="0"/>
              <a:t>ettepaneku kaaluda koolide ümberkorraldamisel kahte varianti:</a:t>
            </a:r>
            <a:r>
              <a:rPr lang="et-EE" b="1" dirty="0"/>
              <a:t> </a:t>
            </a:r>
          </a:p>
          <a:p>
            <a:endParaRPr lang="et-EE" dirty="0"/>
          </a:p>
          <a:p>
            <a:endParaRPr lang="et-EE" dirty="0"/>
          </a:p>
        </p:txBody>
      </p:sp>
      <p:graphicFrame>
        <p:nvGraphicFramePr>
          <p:cNvPr id="4" name="Tabel 3">
            <a:extLst>
              <a:ext uri="{FF2B5EF4-FFF2-40B4-BE49-F238E27FC236}">
                <a16:creationId xmlns:a16="http://schemas.microsoft.com/office/drawing/2014/main" id="{BC336F44-54E8-A759-FF93-23DD8A530A7A}"/>
              </a:ext>
            </a:extLst>
          </p:cNvPr>
          <p:cNvGraphicFramePr>
            <a:graphicFrameLocks noGrp="1"/>
          </p:cNvGraphicFramePr>
          <p:nvPr>
            <p:extLst>
              <p:ext uri="{D42A27DB-BD31-4B8C-83A1-F6EECF244321}">
                <p14:modId xmlns:p14="http://schemas.microsoft.com/office/powerpoint/2010/main" val="2096177285"/>
              </p:ext>
            </p:extLst>
          </p:nvPr>
        </p:nvGraphicFramePr>
        <p:xfrm>
          <a:off x="915902" y="3251248"/>
          <a:ext cx="7868502" cy="3257209"/>
        </p:xfrm>
        <a:graphic>
          <a:graphicData uri="http://schemas.openxmlformats.org/drawingml/2006/table">
            <a:tbl>
              <a:tblPr firstRow="1" firstCol="1" bandRow="1">
                <a:tableStyleId>{5C22544A-7EE6-4342-B048-85BDC9FD1C3A}</a:tableStyleId>
              </a:tblPr>
              <a:tblGrid>
                <a:gridCol w="648661">
                  <a:extLst>
                    <a:ext uri="{9D8B030D-6E8A-4147-A177-3AD203B41FA5}">
                      <a16:colId xmlns:a16="http://schemas.microsoft.com/office/drawing/2014/main" val="1436357461"/>
                    </a:ext>
                  </a:extLst>
                </a:gridCol>
                <a:gridCol w="7219841">
                  <a:extLst>
                    <a:ext uri="{9D8B030D-6E8A-4147-A177-3AD203B41FA5}">
                      <a16:colId xmlns:a16="http://schemas.microsoft.com/office/drawing/2014/main" val="3660756952"/>
                    </a:ext>
                  </a:extLst>
                </a:gridCol>
              </a:tblGrid>
              <a:tr h="1276009">
                <a:tc>
                  <a:txBody>
                    <a:bodyPr/>
                    <a:lstStyle/>
                    <a:p>
                      <a:pPr algn="ctr">
                        <a:spcBef>
                          <a:spcPts val="600"/>
                        </a:spcBef>
                        <a:spcAft>
                          <a:spcPts val="600"/>
                        </a:spcAft>
                      </a:pPr>
                      <a:r>
                        <a:rPr lang="et-EE" sz="2400" dirty="0">
                          <a:effectLst/>
                        </a:rPr>
                        <a:t>I</a:t>
                      </a:r>
                      <a:endParaRPr lang="et-EE"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t-EE" sz="2400" dirty="0">
                          <a:effectLst/>
                        </a:rPr>
                        <a:t>üks kool (kokku 7 tegutsemiskohta), </a:t>
                      </a:r>
                    </a:p>
                    <a:p>
                      <a:pPr algn="just">
                        <a:spcBef>
                          <a:spcPts val="600"/>
                        </a:spcBef>
                        <a:spcAft>
                          <a:spcPts val="600"/>
                        </a:spcAft>
                      </a:pPr>
                      <a:r>
                        <a:rPr lang="et-EE" sz="2400" dirty="0">
                          <a:effectLst/>
                        </a:rPr>
                        <a:t>mille kaks väiksemat tegutsemiskohta – Ahja ja </a:t>
                      </a:r>
                      <a:r>
                        <a:rPr lang="et-EE" sz="2400" dirty="0" err="1">
                          <a:effectLst/>
                        </a:rPr>
                        <a:t>Tilsi</a:t>
                      </a:r>
                      <a:r>
                        <a:rPr lang="et-EE" sz="2400" dirty="0">
                          <a:effectLst/>
                        </a:rPr>
                        <a:t> – on kuueklassilised</a:t>
                      </a:r>
                    </a:p>
                  </a:txBody>
                  <a:tcPr marL="68580" marR="68580" marT="0" marB="0"/>
                </a:tc>
                <a:extLst>
                  <a:ext uri="{0D108BD9-81ED-4DB2-BD59-A6C34878D82A}">
                    <a16:rowId xmlns:a16="http://schemas.microsoft.com/office/drawing/2014/main" val="1750523387"/>
                  </a:ext>
                </a:extLst>
              </a:tr>
              <a:tr h="1555605">
                <a:tc>
                  <a:txBody>
                    <a:bodyPr/>
                    <a:lstStyle/>
                    <a:p>
                      <a:pPr algn="ctr">
                        <a:spcBef>
                          <a:spcPts val="600"/>
                        </a:spcBef>
                        <a:spcAft>
                          <a:spcPts val="600"/>
                        </a:spcAft>
                      </a:pPr>
                      <a:r>
                        <a:rPr lang="et-EE" sz="2400">
                          <a:effectLst/>
                        </a:rPr>
                        <a:t>II</a:t>
                      </a:r>
                      <a:endParaRPr lang="et-EE"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t-EE" sz="2400" dirty="0">
                          <a:effectLst/>
                        </a:rPr>
                        <a:t>üks kool (kokku 7 tegutsemiskohta),</a:t>
                      </a:r>
                    </a:p>
                    <a:p>
                      <a:pPr algn="just">
                        <a:spcBef>
                          <a:spcPts val="600"/>
                        </a:spcBef>
                        <a:spcAft>
                          <a:spcPts val="600"/>
                        </a:spcAft>
                      </a:pPr>
                      <a:r>
                        <a:rPr lang="et-EE" sz="2400" dirty="0">
                          <a:effectLst/>
                        </a:rPr>
                        <a:t>mille tegutsemiskohad on üheksaklassilised ja iga tegutsemiskoha õpilaste arvust lähtuvalt moodustatakse seal liitklassid, vastavalt PGS § 26 lõike 4 tingimustele</a:t>
                      </a:r>
                      <a:endParaRPr lang="et-EE"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4012611"/>
                  </a:ext>
                </a:extLst>
              </a:tr>
            </a:tbl>
          </a:graphicData>
        </a:graphic>
      </p:graphicFrame>
    </p:spTree>
    <p:extLst>
      <p:ext uri="{BB962C8B-B14F-4D97-AF65-F5344CB8AC3E}">
        <p14:creationId xmlns:p14="http://schemas.microsoft.com/office/powerpoint/2010/main" val="1551285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FDB0E78-85D3-441B-B3BE-94C6A4670542}"/>
              </a:ext>
            </a:extLst>
          </p:cNvPr>
          <p:cNvSpPr>
            <a:spLocks noGrp="1"/>
          </p:cNvSpPr>
          <p:nvPr>
            <p:ph type="title"/>
          </p:nvPr>
        </p:nvSpPr>
        <p:spPr/>
        <p:txBody>
          <a:bodyPr/>
          <a:lstStyle/>
          <a:p>
            <a:r>
              <a:rPr lang="et-EE" dirty="0"/>
              <a:t>Hoolekogu </a:t>
            </a:r>
          </a:p>
        </p:txBody>
      </p:sp>
      <p:sp>
        <p:nvSpPr>
          <p:cNvPr id="3" name="Sisu kohatäide 2">
            <a:extLst>
              <a:ext uri="{FF2B5EF4-FFF2-40B4-BE49-F238E27FC236}">
                <a16:creationId xmlns:a16="http://schemas.microsoft.com/office/drawing/2014/main" id="{E851F9B3-D46F-4FC7-9B6C-F3249EC8E25C}"/>
              </a:ext>
            </a:extLst>
          </p:cNvPr>
          <p:cNvSpPr>
            <a:spLocks noGrp="1"/>
          </p:cNvSpPr>
          <p:nvPr>
            <p:ph idx="1"/>
          </p:nvPr>
        </p:nvSpPr>
        <p:spPr>
          <a:xfrm>
            <a:off x="490903" y="1488613"/>
            <a:ext cx="6575722" cy="3880773"/>
          </a:xfrm>
        </p:spPr>
        <p:txBody>
          <a:bodyPr>
            <a:normAutofit lnSpcReduction="10000"/>
          </a:bodyPr>
          <a:lstStyle/>
          <a:p>
            <a:r>
              <a:rPr lang="et-EE" dirty="0"/>
              <a:t>PGS § 73: Hoolekogu on alaliselt tegutsev organ, kelle ülesanne on kooli õpilaste, õpetajate, kooli pidaja, õpilaste vanemate, vilistlaste ja kooli toetavate organisatsioonide ühistegevus õppe ja kasvatuse suunamisel, planeerimisel ja jälgimisel ning õppeks ja kasvatuseks paremate tingimuste loomine.</a:t>
            </a:r>
          </a:p>
          <a:p>
            <a:r>
              <a:rPr lang="et-EE" b="0" i="0" dirty="0">
                <a:solidFill>
                  <a:srgbClr val="202020"/>
                </a:solidFill>
                <a:effectLst/>
                <a:latin typeface="Arial" panose="020B0604020202020204" pitchFamily="34" charset="0"/>
              </a:rPr>
              <a:t>Põhikooli hoolekogusse kuuluvad kooli pidaja, õppenõukogu, vanemate, vilistlaste ning kooli toetavate organisatsioonide esindajad, kusjuures vanemate, vilistlaste ja kooli toetavate organisatsioonide esindajad moodustavad enamuse hoolekogu koosseisust. Kui põhikoolis on moodustatud õpilasesindus, kuulub hoolekogu koosseisu täiendavalt õpilasesinduse nimetatud esindaja.</a:t>
            </a:r>
            <a:endParaRPr lang="et-EE" dirty="0"/>
          </a:p>
          <a:p>
            <a:endParaRPr lang="et-EE" dirty="0"/>
          </a:p>
        </p:txBody>
      </p:sp>
      <p:graphicFrame>
        <p:nvGraphicFramePr>
          <p:cNvPr id="4" name="Tabel 3">
            <a:extLst>
              <a:ext uri="{FF2B5EF4-FFF2-40B4-BE49-F238E27FC236}">
                <a16:creationId xmlns:a16="http://schemas.microsoft.com/office/drawing/2014/main" id="{97C40CB8-FDE9-4F6B-B6F7-8DD214332BCB}"/>
              </a:ext>
            </a:extLst>
          </p:cNvPr>
          <p:cNvGraphicFramePr>
            <a:graphicFrameLocks noGrp="1"/>
          </p:cNvGraphicFramePr>
          <p:nvPr>
            <p:extLst>
              <p:ext uri="{D42A27DB-BD31-4B8C-83A1-F6EECF244321}">
                <p14:modId xmlns:p14="http://schemas.microsoft.com/office/powerpoint/2010/main" val="1962297088"/>
              </p:ext>
            </p:extLst>
          </p:nvPr>
        </p:nvGraphicFramePr>
        <p:xfrm>
          <a:off x="7066625" y="1488612"/>
          <a:ext cx="4302101" cy="5034736"/>
        </p:xfrm>
        <a:graphic>
          <a:graphicData uri="http://schemas.openxmlformats.org/drawingml/2006/table">
            <a:tbl>
              <a:tblPr>
                <a:tableStyleId>{5C22544A-7EE6-4342-B048-85BDC9FD1C3A}</a:tableStyleId>
              </a:tblPr>
              <a:tblGrid>
                <a:gridCol w="3438984">
                  <a:extLst>
                    <a:ext uri="{9D8B030D-6E8A-4147-A177-3AD203B41FA5}">
                      <a16:colId xmlns:a16="http://schemas.microsoft.com/office/drawing/2014/main" val="2264083118"/>
                    </a:ext>
                  </a:extLst>
                </a:gridCol>
                <a:gridCol w="863117">
                  <a:extLst>
                    <a:ext uri="{9D8B030D-6E8A-4147-A177-3AD203B41FA5}">
                      <a16:colId xmlns:a16="http://schemas.microsoft.com/office/drawing/2014/main" val="2506309426"/>
                    </a:ext>
                  </a:extLst>
                </a:gridCol>
              </a:tblGrid>
              <a:tr h="325273">
                <a:tc>
                  <a:txBody>
                    <a:bodyPr/>
                    <a:lstStyle/>
                    <a:p>
                      <a:pPr algn="ctr" fontAlgn="b"/>
                      <a:r>
                        <a:rPr lang="et-EE" sz="2000" u="none" strike="noStrike" dirty="0">
                          <a:effectLst/>
                        </a:rPr>
                        <a:t>Hoolekogu võimalik koosseis</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t-EE"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69881522"/>
                  </a:ext>
                </a:extLst>
              </a:tr>
              <a:tr h="339262">
                <a:tc>
                  <a:txBody>
                    <a:bodyPr/>
                    <a:lstStyle/>
                    <a:p>
                      <a:pPr algn="l" fontAlgn="b"/>
                      <a:r>
                        <a:rPr lang="et-EE" sz="2000" u="none" strike="noStrike" dirty="0">
                          <a:effectLst/>
                        </a:rPr>
                        <a:t>pidaja (volikogu) </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1</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730026501"/>
                  </a:ext>
                </a:extLst>
              </a:tr>
              <a:tr h="339262">
                <a:tc>
                  <a:txBody>
                    <a:bodyPr/>
                    <a:lstStyle/>
                    <a:p>
                      <a:pPr algn="l" fontAlgn="b"/>
                      <a:r>
                        <a:rPr lang="et-EE" sz="2000" u="none" strike="noStrike">
                          <a:effectLst/>
                        </a:rPr>
                        <a:t>õppenõukogu</a:t>
                      </a:r>
                      <a:endParaRPr lang="et-EE"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3</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220975086"/>
                  </a:ext>
                </a:extLst>
              </a:tr>
              <a:tr h="339262">
                <a:tc>
                  <a:txBody>
                    <a:bodyPr/>
                    <a:lstStyle/>
                    <a:p>
                      <a:pPr algn="l" fontAlgn="b"/>
                      <a:r>
                        <a:rPr lang="et-EE" sz="2000" u="none" strike="noStrike" dirty="0">
                          <a:effectLst/>
                        </a:rPr>
                        <a:t>I k.a. lapsevanemad</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2</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838044049"/>
                  </a:ext>
                </a:extLst>
              </a:tr>
              <a:tr h="339262">
                <a:tc>
                  <a:txBody>
                    <a:bodyPr/>
                    <a:lstStyle/>
                    <a:p>
                      <a:pPr algn="l" fontAlgn="b"/>
                      <a:r>
                        <a:rPr lang="et-EE" sz="2000" u="none" strike="noStrike" dirty="0">
                          <a:effectLst/>
                        </a:rPr>
                        <a:t>II k.a. lapsevanemad</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2</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47317136"/>
                  </a:ext>
                </a:extLst>
              </a:tr>
              <a:tr h="339262">
                <a:tc>
                  <a:txBody>
                    <a:bodyPr/>
                    <a:lstStyle/>
                    <a:p>
                      <a:pPr algn="l" fontAlgn="b"/>
                      <a:r>
                        <a:rPr lang="et-EE" sz="2000" u="none" strike="noStrike" dirty="0">
                          <a:effectLst/>
                        </a:rPr>
                        <a:t>III k.a. lapsevanemad</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2</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100624153"/>
                  </a:ext>
                </a:extLst>
              </a:tr>
              <a:tr h="339262">
                <a:tc>
                  <a:txBody>
                    <a:bodyPr/>
                    <a:lstStyle/>
                    <a:p>
                      <a:pPr algn="l" fontAlgn="b"/>
                      <a:r>
                        <a:rPr lang="et-EE" sz="2000" u="none" strike="noStrike" dirty="0">
                          <a:solidFill>
                            <a:srgbClr val="0070C0"/>
                          </a:solidFill>
                          <a:effectLst/>
                        </a:rPr>
                        <a:t>Ahja maja lapsevanemad</a:t>
                      </a:r>
                      <a:endParaRPr lang="et-EE" sz="20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000" u="none" strike="noStrike">
                          <a:solidFill>
                            <a:srgbClr val="0070C0"/>
                          </a:solidFill>
                          <a:effectLst/>
                        </a:rPr>
                        <a:t>1</a:t>
                      </a:r>
                      <a:endParaRPr lang="et-EE" sz="2000" b="0" i="0" u="none" strike="noStrike">
                        <a:solidFill>
                          <a:srgbClr val="0070C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973001639"/>
                  </a:ext>
                </a:extLst>
              </a:tr>
              <a:tr h="339262">
                <a:tc>
                  <a:txBody>
                    <a:bodyPr/>
                    <a:lstStyle/>
                    <a:p>
                      <a:pPr algn="l" fontAlgn="b"/>
                      <a:r>
                        <a:rPr lang="et-EE" sz="2000" u="none" strike="noStrike" dirty="0">
                          <a:solidFill>
                            <a:srgbClr val="0070C0"/>
                          </a:solidFill>
                          <a:effectLst/>
                        </a:rPr>
                        <a:t>Mooste maja lapsevanemad</a:t>
                      </a:r>
                      <a:endParaRPr lang="et-EE" sz="20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000" u="none" strike="noStrike">
                          <a:solidFill>
                            <a:srgbClr val="0070C0"/>
                          </a:solidFill>
                          <a:effectLst/>
                        </a:rPr>
                        <a:t>1</a:t>
                      </a:r>
                      <a:endParaRPr lang="et-EE" sz="2000" b="0" i="0" u="none" strike="noStrike">
                        <a:solidFill>
                          <a:srgbClr val="0070C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109150652"/>
                  </a:ext>
                </a:extLst>
              </a:tr>
              <a:tr h="339262">
                <a:tc>
                  <a:txBody>
                    <a:bodyPr/>
                    <a:lstStyle/>
                    <a:p>
                      <a:pPr algn="l" fontAlgn="b"/>
                      <a:r>
                        <a:rPr lang="et-EE" sz="2000" u="none" strike="noStrike" dirty="0" err="1">
                          <a:solidFill>
                            <a:srgbClr val="0070C0"/>
                          </a:solidFill>
                          <a:effectLst/>
                        </a:rPr>
                        <a:t>Tilsi</a:t>
                      </a:r>
                      <a:r>
                        <a:rPr lang="et-EE" sz="2000" u="none" strike="noStrike" dirty="0">
                          <a:solidFill>
                            <a:srgbClr val="0070C0"/>
                          </a:solidFill>
                          <a:effectLst/>
                        </a:rPr>
                        <a:t> maja lapsevanemad</a:t>
                      </a:r>
                      <a:endParaRPr lang="et-EE" sz="20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000" u="none" strike="noStrike">
                          <a:solidFill>
                            <a:srgbClr val="0070C0"/>
                          </a:solidFill>
                          <a:effectLst/>
                        </a:rPr>
                        <a:t>1</a:t>
                      </a:r>
                      <a:endParaRPr lang="et-EE" sz="2000" b="0" i="0" u="none" strike="noStrike">
                        <a:solidFill>
                          <a:srgbClr val="0070C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3863331"/>
                  </a:ext>
                </a:extLst>
              </a:tr>
              <a:tr h="638319">
                <a:tc>
                  <a:txBody>
                    <a:bodyPr/>
                    <a:lstStyle/>
                    <a:p>
                      <a:pPr algn="l" fontAlgn="b"/>
                      <a:r>
                        <a:rPr lang="et-EE" sz="2000" u="none" strike="noStrike" dirty="0">
                          <a:solidFill>
                            <a:srgbClr val="0070C0"/>
                          </a:solidFill>
                          <a:effectLst/>
                        </a:rPr>
                        <a:t>Vastse-Kuuste maja lapsevanemad</a:t>
                      </a:r>
                      <a:endParaRPr lang="et-EE" sz="2000" b="0" i="0" u="none" strike="noStrike" dirty="0">
                        <a:solidFill>
                          <a:srgbClr val="0070C0"/>
                        </a:solidFill>
                        <a:effectLst/>
                        <a:latin typeface="Arial" panose="020B0604020202020204" pitchFamily="34" charset="0"/>
                      </a:endParaRPr>
                    </a:p>
                  </a:txBody>
                  <a:tcPr marL="9525" marR="9525" marT="9525" marB="0" anchor="b"/>
                </a:tc>
                <a:tc>
                  <a:txBody>
                    <a:bodyPr/>
                    <a:lstStyle/>
                    <a:p>
                      <a:pPr algn="r" fontAlgn="b"/>
                      <a:r>
                        <a:rPr lang="et-EE" sz="2000" u="none" strike="noStrike" dirty="0">
                          <a:solidFill>
                            <a:srgbClr val="0070C0"/>
                          </a:solidFill>
                          <a:effectLst/>
                        </a:rPr>
                        <a:t>1</a:t>
                      </a:r>
                      <a:endParaRPr lang="et-EE" sz="2000" b="0" i="0" u="none" strike="noStrike" dirty="0">
                        <a:solidFill>
                          <a:srgbClr val="0070C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717371891"/>
                  </a:ext>
                </a:extLst>
              </a:tr>
              <a:tr h="339262">
                <a:tc>
                  <a:txBody>
                    <a:bodyPr/>
                    <a:lstStyle/>
                    <a:p>
                      <a:pPr algn="l" fontAlgn="b"/>
                      <a:r>
                        <a:rPr lang="et-EE" sz="2000" u="none" strike="noStrike" dirty="0">
                          <a:effectLst/>
                        </a:rPr>
                        <a:t>õpilasesindus</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1</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629674397"/>
                  </a:ext>
                </a:extLst>
              </a:tr>
              <a:tr h="339262">
                <a:tc>
                  <a:txBody>
                    <a:bodyPr/>
                    <a:lstStyle/>
                    <a:p>
                      <a:pPr algn="l" fontAlgn="b"/>
                      <a:r>
                        <a:rPr lang="et-EE" sz="2000" u="none" strike="noStrike" dirty="0">
                          <a:effectLst/>
                        </a:rPr>
                        <a:t>vilistlased</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a:effectLst/>
                        </a:rPr>
                        <a:t>0</a:t>
                      </a:r>
                      <a:endParaRPr lang="et-EE" sz="20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93005231"/>
                  </a:ext>
                </a:extLst>
              </a:tr>
              <a:tr h="339262">
                <a:tc>
                  <a:txBody>
                    <a:bodyPr/>
                    <a:lstStyle/>
                    <a:p>
                      <a:pPr algn="l" fontAlgn="b"/>
                      <a:r>
                        <a:rPr lang="et-EE" sz="2000" u="none" strike="noStrike" dirty="0">
                          <a:effectLst/>
                        </a:rPr>
                        <a:t>toetavad organisatsioonid</a:t>
                      </a:r>
                      <a:endParaRPr lang="et-EE"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dirty="0">
                          <a:effectLst/>
                        </a:rPr>
                        <a:t>0</a:t>
                      </a:r>
                      <a:endParaRPr lang="et-EE" sz="2000" b="0"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212593999"/>
                  </a:ext>
                </a:extLst>
              </a:tr>
              <a:tr h="339262">
                <a:tc>
                  <a:txBody>
                    <a:bodyPr/>
                    <a:lstStyle/>
                    <a:p>
                      <a:pPr algn="l" fontAlgn="b"/>
                      <a:endParaRPr lang="et-EE"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t-EE" sz="2000" u="none" strike="noStrike" dirty="0">
                          <a:effectLst/>
                        </a:rPr>
                        <a:t>15</a:t>
                      </a:r>
                      <a:endParaRPr lang="et-EE" sz="2000" b="0"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10321532"/>
                  </a:ext>
                </a:extLst>
              </a:tr>
            </a:tbl>
          </a:graphicData>
        </a:graphic>
      </p:graphicFrame>
    </p:spTree>
    <p:extLst>
      <p:ext uri="{BB962C8B-B14F-4D97-AF65-F5344CB8AC3E}">
        <p14:creationId xmlns:p14="http://schemas.microsoft.com/office/powerpoint/2010/main" val="4092988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FD5095D-CC63-45CD-B432-33CFB3D2ACCC}"/>
              </a:ext>
            </a:extLst>
          </p:cNvPr>
          <p:cNvSpPr>
            <a:spLocks noGrp="1"/>
          </p:cNvSpPr>
          <p:nvPr>
            <p:ph type="title"/>
          </p:nvPr>
        </p:nvSpPr>
        <p:spPr>
          <a:xfrm>
            <a:off x="632946" y="0"/>
            <a:ext cx="8596668" cy="695417"/>
          </a:xfrm>
        </p:spPr>
        <p:txBody>
          <a:bodyPr/>
          <a:lstStyle/>
          <a:p>
            <a:r>
              <a:rPr lang="et-EE" dirty="0"/>
              <a:t>Võimalik struktuur</a:t>
            </a:r>
          </a:p>
        </p:txBody>
      </p:sp>
      <p:graphicFrame>
        <p:nvGraphicFramePr>
          <p:cNvPr id="8" name="Sisu kohatäide 7">
            <a:extLst>
              <a:ext uri="{FF2B5EF4-FFF2-40B4-BE49-F238E27FC236}">
                <a16:creationId xmlns:a16="http://schemas.microsoft.com/office/drawing/2014/main" id="{1DE7C306-1906-426A-B94D-FC4D22EE672C}"/>
              </a:ext>
            </a:extLst>
          </p:cNvPr>
          <p:cNvGraphicFramePr>
            <a:graphicFrameLocks noGrp="1"/>
          </p:cNvGraphicFramePr>
          <p:nvPr>
            <p:ph idx="1"/>
            <p:extLst>
              <p:ext uri="{D42A27DB-BD31-4B8C-83A1-F6EECF244321}">
                <p14:modId xmlns:p14="http://schemas.microsoft.com/office/powerpoint/2010/main" val="2413178672"/>
              </p:ext>
            </p:extLst>
          </p:nvPr>
        </p:nvGraphicFramePr>
        <p:xfrm>
          <a:off x="281127" y="695417"/>
          <a:ext cx="11629746" cy="6055460"/>
        </p:xfrm>
        <a:graphic>
          <a:graphicData uri="http://schemas.openxmlformats.org/drawingml/2006/table">
            <a:tbl>
              <a:tblPr/>
              <a:tblGrid>
                <a:gridCol w="2821804">
                  <a:extLst>
                    <a:ext uri="{9D8B030D-6E8A-4147-A177-3AD203B41FA5}">
                      <a16:colId xmlns:a16="http://schemas.microsoft.com/office/drawing/2014/main" val="48996502"/>
                    </a:ext>
                  </a:extLst>
                </a:gridCol>
                <a:gridCol w="195732">
                  <a:extLst>
                    <a:ext uri="{9D8B030D-6E8A-4147-A177-3AD203B41FA5}">
                      <a16:colId xmlns:a16="http://schemas.microsoft.com/office/drawing/2014/main" val="780196919"/>
                    </a:ext>
                  </a:extLst>
                </a:gridCol>
                <a:gridCol w="3001225">
                  <a:extLst>
                    <a:ext uri="{9D8B030D-6E8A-4147-A177-3AD203B41FA5}">
                      <a16:colId xmlns:a16="http://schemas.microsoft.com/office/drawing/2014/main" val="3534523008"/>
                    </a:ext>
                  </a:extLst>
                </a:gridCol>
                <a:gridCol w="212043">
                  <a:extLst>
                    <a:ext uri="{9D8B030D-6E8A-4147-A177-3AD203B41FA5}">
                      <a16:colId xmlns:a16="http://schemas.microsoft.com/office/drawing/2014/main" val="1848082858"/>
                    </a:ext>
                  </a:extLst>
                </a:gridCol>
                <a:gridCol w="2821804">
                  <a:extLst>
                    <a:ext uri="{9D8B030D-6E8A-4147-A177-3AD203B41FA5}">
                      <a16:colId xmlns:a16="http://schemas.microsoft.com/office/drawing/2014/main" val="2740436381"/>
                    </a:ext>
                  </a:extLst>
                </a:gridCol>
                <a:gridCol w="212043">
                  <a:extLst>
                    <a:ext uri="{9D8B030D-6E8A-4147-A177-3AD203B41FA5}">
                      <a16:colId xmlns:a16="http://schemas.microsoft.com/office/drawing/2014/main" val="3901467748"/>
                    </a:ext>
                  </a:extLst>
                </a:gridCol>
                <a:gridCol w="2365095">
                  <a:extLst>
                    <a:ext uri="{9D8B030D-6E8A-4147-A177-3AD203B41FA5}">
                      <a16:colId xmlns:a16="http://schemas.microsoft.com/office/drawing/2014/main" val="783074704"/>
                    </a:ext>
                  </a:extLst>
                </a:gridCol>
              </a:tblGrid>
              <a:tr h="289057">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Direktor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610973204"/>
                  </a:ext>
                </a:extLst>
              </a:tr>
              <a:tr h="289057">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120785"/>
                  </a:ext>
                </a:extLst>
              </a:tr>
              <a:tr h="289057">
                <a:tc>
                  <a:txBody>
                    <a:bodyPr/>
                    <a:lstStyle/>
                    <a:p>
                      <a:pPr algn="l" fontAlgn="b"/>
                      <a:r>
                        <a:rPr lang="et-EE" sz="1800" b="1" i="0" u="none" strike="noStrike">
                          <a:solidFill>
                            <a:srgbClr val="000000"/>
                          </a:solidFill>
                          <a:effectLst/>
                          <a:latin typeface="Arial" panose="020B0604020202020204" pitchFamily="34" charset="0"/>
                        </a:rPr>
                        <a:t>Õppejuht 1.-4. kl.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Õppejuht 5.-9. kl.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arendusjuht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tugikeskuse juhataja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4189763"/>
                  </a:ext>
                </a:extLst>
              </a:tr>
              <a:tr h="289057">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aineühenduste juhid</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haridustehnoloog (2)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sotsiaalpedagoog (6)</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71007254"/>
                  </a:ext>
                </a:extLst>
              </a:tr>
              <a:tr h="289057">
                <a:tc>
                  <a:txBody>
                    <a:bodyPr/>
                    <a:lstStyle/>
                    <a:p>
                      <a:pPr algn="l" fontAlgn="b"/>
                      <a:r>
                        <a:rPr lang="et-EE" sz="1800" b="0" i="0" u="none" strike="noStrike">
                          <a:solidFill>
                            <a:srgbClr val="000000"/>
                          </a:solidFill>
                          <a:effectLst/>
                          <a:latin typeface="Arial" panose="020B0604020202020204" pitchFamily="34" charset="0"/>
                        </a:rPr>
                        <a:t>klassiõpetajad</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aineõpetajad</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infojuht</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eripedagoog (6)</a:t>
                      </a:r>
                    </a:p>
                  </a:txBody>
                  <a:tcPr marL="0" marR="0" marT="0" marB="0" anchor="b">
                    <a:lnL>
                      <a:noFill/>
                    </a:lnL>
                    <a:lnR>
                      <a:noFill/>
                    </a:lnR>
                    <a:lnT>
                      <a:noFill/>
                    </a:lnT>
                    <a:lnB>
                      <a:noFill/>
                    </a:lnB>
                  </a:tcPr>
                </a:tc>
                <a:extLst>
                  <a:ext uri="{0D108BD9-81ED-4DB2-BD59-A6C34878D82A}">
                    <a16:rowId xmlns:a16="http://schemas.microsoft.com/office/drawing/2014/main" val="315767913"/>
                  </a:ext>
                </a:extLst>
              </a:tr>
              <a:tr h="289057">
                <a:tc>
                  <a:txBody>
                    <a:bodyPr/>
                    <a:lstStyle/>
                    <a:p>
                      <a:pPr algn="l" fontAlgn="b"/>
                      <a:r>
                        <a:rPr lang="et-EE" sz="1800" b="0" i="0" u="none" strike="noStrike">
                          <a:solidFill>
                            <a:srgbClr val="000000"/>
                          </a:solidFill>
                          <a:effectLst/>
                          <a:latin typeface="Arial" panose="020B0604020202020204" pitchFamily="34" charset="0"/>
                        </a:rPr>
                        <a:t>PPR kasvatajad</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0" i="0" u="none" strike="noStrike" dirty="0">
                          <a:solidFill>
                            <a:srgbClr val="000000"/>
                          </a:solidFill>
                          <a:effectLst/>
                          <a:latin typeface="Arial" panose="020B0604020202020204" pitchFamily="34" charset="0"/>
                        </a:rPr>
                        <a:t>klassijuhatajad</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logopeed (5)</a:t>
                      </a:r>
                    </a:p>
                  </a:txBody>
                  <a:tcPr marL="0" marR="0" marT="0" marB="0" anchor="b">
                    <a:lnL>
                      <a:noFill/>
                    </a:lnL>
                    <a:lnR>
                      <a:noFill/>
                    </a:lnR>
                    <a:lnT>
                      <a:noFill/>
                    </a:lnT>
                    <a:lnB>
                      <a:noFill/>
                    </a:lnB>
                  </a:tcPr>
                </a:tc>
                <a:extLst>
                  <a:ext uri="{0D108BD9-81ED-4DB2-BD59-A6C34878D82A}">
                    <a16:rowId xmlns:a16="http://schemas.microsoft.com/office/drawing/2014/main" val="3809922083"/>
                  </a:ext>
                </a:extLst>
              </a:tr>
              <a:tr h="289057">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uurimislabori juhataja</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abiõpetajad (3)</a:t>
                      </a:r>
                    </a:p>
                  </a:txBody>
                  <a:tcPr marL="0" marR="0" marT="0" marB="0" anchor="b">
                    <a:lnL>
                      <a:noFill/>
                    </a:lnL>
                    <a:lnR>
                      <a:noFill/>
                    </a:lnR>
                    <a:lnT>
                      <a:noFill/>
                    </a:lnT>
                    <a:lnB>
                      <a:noFill/>
                    </a:lnB>
                  </a:tcPr>
                </a:tc>
                <a:extLst>
                  <a:ext uri="{0D108BD9-81ED-4DB2-BD59-A6C34878D82A}">
                    <a16:rowId xmlns:a16="http://schemas.microsoft.com/office/drawing/2014/main" val="2649605187"/>
                  </a:ext>
                </a:extLst>
              </a:tr>
              <a:tr h="289057">
                <a:tc gridSpan="3">
                  <a:txBody>
                    <a:bodyPr/>
                    <a:lstStyle/>
                    <a:p>
                      <a:pPr algn="ctr" fontAlgn="b"/>
                      <a:r>
                        <a:rPr lang="et-EE" sz="1800" b="1" i="0" u="none" strike="noStrike" dirty="0">
                          <a:solidFill>
                            <a:srgbClr val="0070C0"/>
                          </a:solidFill>
                          <a:effectLst/>
                          <a:latin typeface="Arial" panose="020B0604020202020204" pitchFamily="34" charset="0"/>
                        </a:rPr>
                        <a:t>Ahja juhtivõpetaja</a:t>
                      </a:r>
                    </a:p>
                  </a:txBody>
                  <a:tcPr marL="0" marR="0" marT="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õpetaja abi </a:t>
                      </a:r>
                    </a:p>
                  </a:txBody>
                  <a:tcPr marL="0" marR="0" marT="0" marB="0" anchor="b">
                    <a:lnL>
                      <a:noFill/>
                    </a:lnL>
                    <a:lnR>
                      <a:noFill/>
                    </a:lnR>
                    <a:lnT>
                      <a:noFill/>
                    </a:lnT>
                    <a:lnB>
                      <a:noFill/>
                    </a:lnB>
                  </a:tcPr>
                </a:tc>
                <a:extLst>
                  <a:ext uri="{0D108BD9-81ED-4DB2-BD59-A6C34878D82A}">
                    <a16:rowId xmlns:a16="http://schemas.microsoft.com/office/drawing/2014/main" val="1198927583"/>
                  </a:ext>
                </a:extLst>
              </a:tr>
              <a:tr h="289057">
                <a:tc gridSpan="3">
                  <a:txBody>
                    <a:bodyPr/>
                    <a:lstStyle/>
                    <a:p>
                      <a:pPr algn="ctr" fontAlgn="b"/>
                      <a:r>
                        <a:rPr lang="et-EE" sz="1800" b="1" i="0" u="none" strike="noStrike" dirty="0">
                          <a:solidFill>
                            <a:srgbClr val="0070C0"/>
                          </a:solidFill>
                          <a:effectLst/>
                          <a:latin typeface="Arial" panose="020B0604020202020204" pitchFamily="34" charset="0"/>
                        </a:rPr>
                        <a:t>Mooste juhtivõpetaja</a:t>
                      </a:r>
                    </a:p>
                  </a:txBody>
                  <a:tcPr marL="0" marR="0" marT="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tugiisikud (4)</a:t>
                      </a:r>
                    </a:p>
                  </a:txBody>
                  <a:tcPr marL="0" marR="0" marT="0" marB="0" anchor="b">
                    <a:lnL>
                      <a:noFill/>
                    </a:lnL>
                    <a:lnR>
                      <a:noFill/>
                    </a:lnR>
                    <a:lnT>
                      <a:noFill/>
                    </a:lnT>
                    <a:lnB>
                      <a:noFill/>
                    </a:lnB>
                  </a:tcPr>
                </a:tc>
                <a:extLst>
                  <a:ext uri="{0D108BD9-81ED-4DB2-BD59-A6C34878D82A}">
                    <a16:rowId xmlns:a16="http://schemas.microsoft.com/office/drawing/2014/main" val="215863695"/>
                  </a:ext>
                </a:extLst>
              </a:tr>
              <a:tr h="289057">
                <a:tc gridSpan="3">
                  <a:txBody>
                    <a:bodyPr/>
                    <a:lstStyle/>
                    <a:p>
                      <a:pPr algn="ctr" fontAlgn="b"/>
                      <a:r>
                        <a:rPr lang="et-EE" sz="1800" b="1" i="0" u="none" strike="noStrike" dirty="0" err="1">
                          <a:solidFill>
                            <a:srgbClr val="0070C0"/>
                          </a:solidFill>
                          <a:effectLst/>
                          <a:latin typeface="Arial" panose="020B0604020202020204" pitchFamily="34" charset="0"/>
                        </a:rPr>
                        <a:t>Tilsi</a:t>
                      </a:r>
                      <a:r>
                        <a:rPr lang="et-EE" sz="1800" b="1" i="0" u="none" strike="noStrike" dirty="0">
                          <a:solidFill>
                            <a:srgbClr val="0070C0"/>
                          </a:solidFill>
                          <a:effectLst/>
                          <a:latin typeface="Arial" panose="020B0604020202020204" pitchFamily="34" charset="0"/>
                        </a:rPr>
                        <a:t> juhtivõpetaja</a:t>
                      </a:r>
                    </a:p>
                  </a:txBody>
                  <a:tcPr marL="0" marR="0" marT="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dirty="0">
                          <a:solidFill>
                            <a:srgbClr val="000000"/>
                          </a:solidFill>
                          <a:effectLst/>
                          <a:latin typeface="Arial" panose="020B0604020202020204" pitchFamily="34" charset="0"/>
                        </a:rPr>
                        <a:t>koolipsühholoog</a:t>
                      </a:r>
                    </a:p>
                  </a:txBody>
                  <a:tcPr marL="0" marR="0" marT="0" marB="0" anchor="b">
                    <a:lnL>
                      <a:noFill/>
                    </a:lnL>
                    <a:lnR>
                      <a:noFill/>
                    </a:lnR>
                    <a:lnT>
                      <a:noFill/>
                    </a:lnT>
                    <a:lnB>
                      <a:noFill/>
                    </a:lnB>
                  </a:tcPr>
                </a:tc>
                <a:extLst>
                  <a:ext uri="{0D108BD9-81ED-4DB2-BD59-A6C34878D82A}">
                    <a16:rowId xmlns:a16="http://schemas.microsoft.com/office/drawing/2014/main" val="1708074280"/>
                  </a:ext>
                </a:extLst>
              </a:tr>
              <a:tr h="0">
                <a:tc gridSpan="3">
                  <a:txBody>
                    <a:bodyPr/>
                    <a:lstStyle/>
                    <a:p>
                      <a:pPr algn="ctr" fontAlgn="b"/>
                      <a:r>
                        <a:rPr lang="et-EE" sz="1800" b="1" i="0" u="none" strike="noStrike" dirty="0">
                          <a:solidFill>
                            <a:srgbClr val="0070C0"/>
                          </a:solidFill>
                          <a:effectLst/>
                          <a:latin typeface="Arial" panose="020B0604020202020204" pitchFamily="34" charset="0"/>
                        </a:rPr>
                        <a:t>Vastse-Kuuste juhtivõpetaja</a:t>
                      </a:r>
                    </a:p>
                  </a:txBody>
                  <a:tcPr marL="0" marR="0" marT="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t-EE" sz="1800" b="0" i="1" u="none" strike="noStrike" dirty="0">
                          <a:solidFill>
                            <a:srgbClr val="000000"/>
                          </a:solidFill>
                          <a:effectLst/>
                          <a:latin typeface="Arial" panose="020B0604020202020204" pitchFamily="34" charset="0"/>
                        </a:rPr>
                        <a:t>klassijuhatajad</a:t>
                      </a:r>
                    </a:p>
                  </a:txBody>
                  <a:tcPr marL="0" marR="0" marT="0" marB="0" anchor="b">
                    <a:lnL>
                      <a:noFill/>
                    </a:lnL>
                    <a:lnR>
                      <a:noFill/>
                    </a:lnR>
                    <a:lnT>
                      <a:noFill/>
                    </a:lnT>
                    <a:lnB>
                      <a:noFill/>
                    </a:lnB>
                  </a:tcPr>
                </a:tc>
                <a:extLst>
                  <a:ext uri="{0D108BD9-81ED-4DB2-BD59-A6C34878D82A}">
                    <a16:rowId xmlns:a16="http://schemas.microsoft.com/office/drawing/2014/main" val="2866362372"/>
                  </a:ext>
                </a:extLst>
              </a:tr>
              <a:tr h="289057">
                <a:tc gridSpan="3">
                  <a:txBody>
                    <a:bodyPr/>
                    <a:lstStyle/>
                    <a:p>
                      <a:pPr algn="ctr" fontAlgn="b"/>
                      <a:r>
                        <a:rPr lang="et-EE" sz="1800" b="1" i="0" u="none" strike="noStrike" dirty="0">
                          <a:solidFill>
                            <a:srgbClr val="000000"/>
                          </a:solidFill>
                          <a:effectLst/>
                          <a:latin typeface="Arial" panose="020B0604020202020204" pitchFamily="34" charset="0"/>
                        </a:rPr>
                        <a:t>Lina t. 21 juhtivõpetaja</a:t>
                      </a:r>
                    </a:p>
                  </a:txBody>
                  <a:tcPr marL="0" marR="0" marT="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770966336"/>
                  </a:ext>
                </a:extLst>
              </a:tr>
              <a:tr h="289057">
                <a:tc gridSpan="3">
                  <a:txBody>
                    <a:bodyPr/>
                    <a:lstStyle/>
                    <a:p>
                      <a:pPr algn="ctr" fontAlgn="b"/>
                      <a:r>
                        <a:rPr lang="et-EE" sz="1800" b="1" i="0" u="none" strike="noStrike">
                          <a:solidFill>
                            <a:srgbClr val="000000"/>
                          </a:solidFill>
                          <a:effectLst/>
                          <a:latin typeface="Arial" panose="020B0604020202020204" pitchFamily="34" charset="0"/>
                        </a:rPr>
                        <a:t>Koolimaja tee 1 juhtivõpetaja</a:t>
                      </a:r>
                    </a:p>
                  </a:txBody>
                  <a:tcPr marL="0" marR="0" marT="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86336570"/>
                  </a:ext>
                </a:extLst>
              </a:tr>
              <a:tr h="289057">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27673"/>
                  </a:ext>
                </a:extLst>
              </a:tr>
              <a:tr h="289057">
                <a:tc>
                  <a:txBody>
                    <a:bodyPr/>
                    <a:lstStyle/>
                    <a:p>
                      <a:pPr algn="l" fontAlgn="b"/>
                      <a:r>
                        <a:rPr lang="et-EE" sz="1800" b="1" i="0" u="none" strike="noStrike">
                          <a:solidFill>
                            <a:srgbClr val="000000"/>
                          </a:solidFill>
                          <a:effectLst/>
                          <a:latin typeface="Arial" panose="020B0604020202020204" pitchFamily="34" charset="0"/>
                        </a:rPr>
                        <a:t>majandusjuhataja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Kesk 25 söökla kokk-juhataja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huvijuht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raamatukogu juhataja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1982831"/>
                  </a:ext>
                </a:extLst>
              </a:tr>
              <a:tr h="289057">
                <a:tc>
                  <a:txBody>
                    <a:bodyPr/>
                    <a:lstStyle/>
                    <a:p>
                      <a:pPr algn="l" fontAlgn="b"/>
                      <a:r>
                        <a:rPr lang="et-EE" sz="1800" b="0" i="0" u="none" strike="noStrike" dirty="0">
                          <a:solidFill>
                            <a:srgbClr val="000000"/>
                          </a:solidFill>
                          <a:effectLst/>
                          <a:latin typeface="Arial" panose="020B0604020202020204" pitchFamily="34" charset="0"/>
                        </a:rPr>
                        <a:t>puhastusteenindajad/</a:t>
                      </a:r>
                      <a:r>
                        <a:rPr lang="et-EE" sz="1200" b="0" i="0" u="none" strike="noStrike" dirty="0">
                          <a:solidFill>
                            <a:srgbClr val="000000"/>
                          </a:solidFill>
                          <a:effectLst/>
                          <a:latin typeface="Arial" panose="020B0604020202020204" pitchFamily="34" charset="0"/>
                        </a:rPr>
                        <a:t>koristajad</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0" i="0" u="none" strike="noStrike" dirty="0">
                          <a:solidFill>
                            <a:srgbClr val="000000"/>
                          </a:solidFill>
                          <a:effectLst/>
                          <a:latin typeface="Arial" panose="020B0604020202020204" pitchFamily="34" charset="0"/>
                        </a:rPr>
                        <a:t>Lina 21 peakokk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huvijuht</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raamatukoguhoidja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79651889"/>
                  </a:ext>
                </a:extLst>
              </a:tr>
              <a:tr h="289057">
                <a:tc>
                  <a:txBody>
                    <a:bodyPr/>
                    <a:lstStyle/>
                    <a:p>
                      <a:pPr algn="l" fontAlgn="b"/>
                      <a:r>
                        <a:rPr lang="et-EE" sz="1800" b="0" i="0" u="none" strike="noStrike" dirty="0">
                          <a:solidFill>
                            <a:srgbClr val="000000"/>
                          </a:solidFill>
                          <a:effectLst/>
                          <a:latin typeface="Arial" panose="020B0604020202020204" pitchFamily="34" charset="0"/>
                        </a:rPr>
                        <a:t>administraatorid</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0" i="0" u="none" strike="noStrike" dirty="0">
                          <a:solidFill>
                            <a:srgbClr val="000000"/>
                          </a:solidFill>
                          <a:effectLst/>
                          <a:latin typeface="Arial" panose="020B0604020202020204" pitchFamily="34" charset="0"/>
                        </a:rPr>
                        <a:t>Ahja peakokk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ringijuhid (8)</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4017762155"/>
                  </a:ext>
                </a:extLst>
              </a:tr>
              <a:tr h="289057">
                <a:tc>
                  <a:txBody>
                    <a:bodyPr/>
                    <a:lstStyle/>
                    <a:p>
                      <a:pPr algn="l" fontAlgn="b"/>
                      <a:r>
                        <a:rPr lang="et-EE" sz="1800" b="0" i="0" u="none" strike="noStrike" dirty="0">
                          <a:solidFill>
                            <a:srgbClr val="000000"/>
                          </a:solidFill>
                          <a:effectLst/>
                          <a:latin typeface="Arial" panose="020B0604020202020204" pitchFamily="34" charset="0"/>
                        </a:rPr>
                        <a:t>Ahja </a:t>
                      </a:r>
                      <a:r>
                        <a:rPr lang="et-EE" sz="1700" b="0" i="0" u="none" strike="noStrike" dirty="0">
                          <a:solidFill>
                            <a:srgbClr val="000000"/>
                          </a:solidFill>
                          <a:effectLst/>
                          <a:latin typeface="Arial" panose="020B0604020202020204" pitchFamily="34" charset="0"/>
                        </a:rPr>
                        <a:t>spordihoone perenaine</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Tilsi peakokk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420019155"/>
                  </a:ext>
                </a:extLst>
              </a:tr>
              <a:tr h="289057">
                <a:tc>
                  <a:txBody>
                    <a:bodyPr/>
                    <a:lstStyle/>
                    <a:p>
                      <a:pPr algn="l" fontAlgn="b"/>
                      <a:r>
                        <a:rPr lang="et-EE" sz="1800" b="0" i="0" u="none" strike="noStrike" dirty="0">
                          <a:solidFill>
                            <a:srgbClr val="0070C0"/>
                          </a:solidFill>
                          <a:effectLst/>
                          <a:latin typeface="Arial" panose="020B0604020202020204" pitchFamily="34" charset="0"/>
                        </a:rPr>
                        <a:t>haldusspetsialist</a:t>
                      </a: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0" i="0" u="none" strike="noStrike">
                          <a:solidFill>
                            <a:srgbClr val="000000"/>
                          </a:solidFill>
                          <a:effectLst/>
                          <a:latin typeface="Arial" panose="020B0604020202020204" pitchFamily="34" charset="0"/>
                        </a:rPr>
                        <a:t>Vastse-Kuuste peakokk</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t-EE" sz="18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751896417"/>
                  </a:ext>
                </a:extLst>
              </a:tr>
              <a:tr h="289057">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t-EE" sz="1800" b="0" i="0" u="none" strike="noStrike" dirty="0">
                          <a:solidFill>
                            <a:srgbClr val="000000"/>
                          </a:solidFill>
                          <a:effectLst/>
                          <a:latin typeface="Arial" panose="020B0604020202020204" pitchFamily="34" charset="0"/>
                        </a:rPr>
                        <a:t>sööklate töötajad</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289281332"/>
                  </a:ext>
                </a:extLst>
              </a:tr>
              <a:tr h="289057">
                <a:tc>
                  <a:txBody>
                    <a:bodyPr/>
                    <a:lstStyle/>
                    <a:p>
                      <a:pPr algn="l" fontAlgn="b"/>
                      <a:r>
                        <a:rPr lang="et-EE" sz="1800" b="1" i="0" u="none" strike="noStrike">
                          <a:solidFill>
                            <a:srgbClr val="000000"/>
                          </a:solidFill>
                          <a:effectLst/>
                          <a:latin typeface="Arial" panose="020B0604020202020204" pitchFamily="34" charset="0"/>
                        </a:rPr>
                        <a:t>sekretär-juhiabi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dirty="0">
                          <a:solidFill>
                            <a:srgbClr val="0070C0"/>
                          </a:solidFill>
                          <a:effectLst/>
                          <a:latin typeface="Arial" panose="020B0604020202020204" pitchFamily="34" charset="0"/>
                        </a:rPr>
                        <a:t>personalijuht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t-EE" sz="1800" b="1" i="0" u="none" strike="noStrike">
                          <a:solidFill>
                            <a:srgbClr val="000000"/>
                          </a:solidFill>
                          <a:effectLst/>
                          <a:latin typeface="Arial" panose="020B0604020202020204" pitchFamily="34" charset="0"/>
                        </a:rPr>
                        <a:t>korraldusjuht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t-EE" sz="18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t-EE" sz="18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948871302"/>
                  </a:ext>
                </a:extLst>
              </a:tr>
            </a:tbl>
          </a:graphicData>
        </a:graphic>
      </p:graphicFrame>
    </p:spTree>
    <p:extLst>
      <p:ext uri="{BB962C8B-B14F-4D97-AF65-F5344CB8AC3E}">
        <p14:creationId xmlns:p14="http://schemas.microsoft.com/office/powerpoint/2010/main" val="431945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DDDAAB2-B106-45BC-867F-A2B8420B2492}"/>
              </a:ext>
            </a:extLst>
          </p:cNvPr>
          <p:cNvSpPr>
            <a:spLocks noGrp="1"/>
          </p:cNvSpPr>
          <p:nvPr>
            <p:ph type="title"/>
          </p:nvPr>
        </p:nvSpPr>
        <p:spPr/>
        <p:txBody>
          <a:bodyPr/>
          <a:lstStyle/>
          <a:p>
            <a:r>
              <a:rPr lang="et-EE" dirty="0"/>
              <a:t>Vajadused </a:t>
            </a:r>
          </a:p>
        </p:txBody>
      </p:sp>
      <p:sp>
        <p:nvSpPr>
          <p:cNvPr id="3" name="Sisu kohatäide 2">
            <a:extLst>
              <a:ext uri="{FF2B5EF4-FFF2-40B4-BE49-F238E27FC236}">
                <a16:creationId xmlns:a16="http://schemas.microsoft.com/office/drawing/2014/main" id="{182A1079-7AE9-4524-9946-33EAE6805065}"/>
              </a:ext>
            </a:extLst>
          </p:cNvPr>
          <p:cNvSpPr>
            <a:spLocks noGrp="1"/>
          </p:cNvSpPr>
          <p:nvPr>
            <p:ph idx="1"/>
          </p:nvPr>
        </p:nvSpPr>
        <p:spPr>
          <a:xfrm>
            <a:off x="677334" y="1698950"/>
            <a:ext cx="8596668" cy="3880773"/>
          </a:xfrm>
        </p:spPr>
        <p:txBody>
          <a:bodyPr>
            <a:normAutofit/>
          </a:bodyPr>
          <a:lstStyle/>
          <a:p>
            <a:r>
              <a:rPr lang="et-EE" sz="2800" dirty="0"/>
              <a:t>Täiendavad õpilasliinid, sh. 3. koolibuss.</a:t>
            </a:r>
          </a:p>
          <a:p>
            <a:r>
              <a:rPr lang="et-EE" sz="2800" dirty="0"/>
              <a:t>Välja ehitada kaks tehnoloogiaklassi.</a:t>
            </a:r>
          </a:p>
          <a:p>
            <a:r>
              <a:rPr lang="et-EE" sz="2800" dirty="0"/>
              <a:t>Hoonete haldus ja kommunaalküsimused anda üle eraldi spetsialistile. S.h. ka kõigi seda ala puudutavate hangete korraldamine, suhtlus Päästeametiga jmt. </a:t>
            </a:r>
          </a:p>
        </p:txBody>
      </p:sp>
    </p:spTree>
    <p:extLst>
      <p:ext uri="{BB962C8B-B14F-4D97-AF65-F5344CB8AC3E}">
        <p14:creationId xmlns:p14="http://schemas.microsoft.com/office/powerpoint/2010/main" val="1671215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7ECBCEC-B0D3-B77F-6C74-74C445612522}"/>
              </a:ext>
            </a:extLst>
          </p:cNvPr>
          <p:cNvSpPr>
            <a:spLocks noGrp="1"/>
          </p:cNvSpPr>
          <p:nvPr>
            <p:ph type="title"/>
          </p:nvPr>
        </p:nvSpPr>
        <p:spPr/>
        <p:txBody>
          <a:bodyPr/>
          <a:lstStyle/>
          <a:p>
            <a:r>
              <a:rPr lang="et-EE" dirty="0"/>
              <a:t>Kui ei võta vastutust otsustada?</a:t>
            </a:r>
          </a:p>
        </p:txBody>
      </p:sp>
      <p:sp>
        <p:nvSpPr>
          <p:cNvPr id="3" name="Sisu kohatäide 2">
            <a:extLst>
              <a:ext uri="{FF2B5EF4-FFF2-40B4-BE49-F238E27FC236}">
                <a16:creationId xmlns:a16="http://schemas.microsoft.com/office/drawing/2014/main" id="{F5E85C22-0EA5-F1C8-51F0-11F1BBDDAFE2}"/>
              </a:ext>
            </a:extLst>
          </p:cNvPr>
          <p:cNvSpPr>
            <a:spLocks noGrp="1"/>
          </p:cNvSpPr>
          <p:nvPr>
            <p:ph idx="1"/>
          </p:nvPr>
        </p:nvSpPr>
        <p:spPr>
          <a:xfrm>
            <a:off x="535292" y="1663439"/>
            <a:ext cx="8883916" cy="3880773"/>
          </a:xfrm>
        </p:spPr>
        <p:txBody>
          <a:bodyPr>
            <a:normAutofit/>
          </a:bodyPr>
          <a:lstStyle/>
          <a:p>
            <a:r>
              <a:rPr lang="et-EE" sz="2800" dirty="0"/>
              <a:t>Veelgi vähemaks jääb huvitegevuse võimalusi.</a:t>
            </a:r>
          </a:p>
          <a:p>
            <a:r>
              <a:rPr lang="et-EE" sz="2800" dirty="0"/>
              <a:t>Tuleb kärpida õppevahendite arvelt.</a:t>
            </a:r>
          </a:p>
          <a:p>
            <a:r>
              <a:rPr lang="et-EE" sz="2800" dirty="0"/>
              <a:t>Tuleb tõsta õpetajate koormust.</a:t>
            </a:r>
          </a:p>
          <a:p>
            <a:r>
              <a:rPr lang="et-EE" sz="2800" dirty="0"/>
              <a:t>Ei ole vahendeid lisatasudeks, diferentseerimiseks.</a:t>
            </a:r>
          </a:p>
          <a:p>
            <a:r>
              <a:rPr lang="et-EE" sz="2800" dirty="0"/>
              <a:t>Küsitav lasteaiaõpetajate töötasu taseme hoidmine.</a:t>
            </a:r>
          </a:p>
          <a:p>
            <a:r>
              <a:rPr lang="et-EE" sz="2800" dirty="0"/>
              <a:t>Küsitav erakoolide jätkuva toetamise võimalus.</a:t>
            </a:r>
          </a:p>
        </p:txBody>
      </p:sp>
    </p:spTree>
    <p:extLst>
      <p:ext uri="{BB962C8B-B14F-4D97-AF65-F5344CB8AC3E}">
        <p14:creationId xmlns:p14="http://schemas.microsoft.com/office/powerpoint/2010/main" val="2220851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9789D88-F257-5863-6C63-3FCDAAB861F2}"/>
              </a:ext>
            </a:extLst>
          </p:cNvPr>
          <p:cNvSpPr>
            <a:spLocks noGrp="1"/>
          </p:cNvSpPr>
          <p:nvPr>
            <p:ph type="title"/>
          </p:nvPr>
        </p:nvSpPr>
        <p:spPr>
          <a:xfrm>
            <a:off x="544169" y="307759"/>
            <a:ext cx="8596668" cy="704187"/>
          </a:xfrm>
        </p:spPr>
        <p:txBody>
          <a:bodyPr/>
          <a:lstStyle/>
          <a:p>
            <a:r>
              <a:rPr lang="et-EE" dirty="0"/>
              <a:t>Taust</a:t>
            </a:r>
          </a:p>
        </p:txBody>
      </p:sp>
      <p:sp>
        <p:nvSpPr>
          <p:cNvPr id="3" name="Sisu kohatäide 2">
            <a:extLst>
              <a:ext uri="{FF2B5EF4-FFF2-40B4-BE49-F238E27FC236}">
                <a16:creationId xmlns:a16="http://schemas.microsoft.com/office/drawing/2014/main" id="{4D19F92F-B2C9-2AD3-44CC-41AED91645EC}"/>
              </a:ext>
            </a:extLst>
          </p:cNvPr>
          <p:cNvSpPr>
            <a:spLocks noGrp="1"/>
          </p:cNvSpPr>
          <p:nvPr>
            <p:ph idx="1"/>
          </p:nvPr>
        </p:nvSpPr>
        <p:spPr>
          <a:xfrm>
            <a:off x="473147" y="1011946"/>
            <a:ext cx="9691785" cy="5538295"/>
          </a:xfrm>
        </p:spPr>
        <p:txBody>
          <a:bodyPr>
            <a:normAutofit/>
          </a:bodyPr>
          <a:lstStyle/>
          <a:p>
            <a:r>
              <a:rPr lang="et-EE" dirty="0"/>
              <a:t>Valdade ühinemislepingus (dets.2016) lepiti kokku: </a:t>
            </a:r>
            <a:r>
              <a:rPr lang="fi-FI" dirty="0"/>
              <a:t>Valla </a:t>
            </a:r>
            <a:r>
              <a:rPr lang="fi-FI" dirty="0" err="1"/>
              <a:t>hariduskorraldus</a:t>
            </a:r>
            <a:r>
              <a:rPr lang="fi-FI" dirty="0"/>
              <a:t> on </a:t>
            </a:r>
            <a:r>
              <a:rPr lang="fi-FI" dirty="0" err="1"/>
              <a:t>tulemuslik</a:t>
            </a:r>
            <a:r>
              <a:rPr lang="fi-FI" dirty="0"/>
              <a:t> ja </a:t>
            </a:r>
            <a:r>
              <a:rPr lang="fi-FI" dirty="0" err="1"/>
              <a:t>jätkusuutlik</a:t>
            </a:r>
            <a:r>
              <a:rPr lang="fi-FI" dirty="0"/>
              <a:t>, </a:t>
            </a:r>
            <a:r>
              <a:rPr lang="fi-FI" dirty="0" err="1"/>
              <a:t>see</a:t>
            </a:r>
            <a:r>
              <a:rPr lang="fi-FI" dirty="0"/>
              <a:t> </a:t>
            </a:r>
            <a:r>
              <a:rPr lang="fi-FI" dirty="0" err="1"/>
              <a:t>toimub</a:t>
            </a:r>
            <a:r>
              <a:rPr lang="fi-FI" dirty="0"/>
              <a:t> </a:t>
            </a:r>
            <a:r>
              <a:rPr lang="fi-FI" dirty="0" err="1"/>
              <a:t>vallavalitsuse</a:t>
            </a:r>
            <a:r>
              <a:rPr lang="fi-FI" dirty="0"/>
              <a:t> </a:t>
            </a:r>
            <a:r>
              <a:rPr lang="fi-FI" dirty="0" err="1"/>
              <a:t>koordineerimise</a:t>
            </a:r>
            <a:r>
              <a:rPr lang="fi-FI" dirty="0"/>
              <a:t> ja </a:t>
            </a:r>
            <a:r>
              <a:rPr lang="fi-FI" dirty="0" err="1"/>
              <a:t>järelevalve</a:t>
            </a:r>
            <a:r>
              <a:rPr lang="fi-FI" dirty="0"/>
              <a:t> all.</a:t>
            </a:r>
            <a:endParaRPr lang="et-EE" dirty="0"/>
          </a:p>
          <a:p>
            <a:r>
              <a:rPr lang="et-EE" dirty="0"/>
              <a:t>Põlva valla arengukava 2019-2030 peatükis strateegilised arengusuunad ja eesmärgid aastani 2030 on seatud haridusvaldkonna tegevuste eesmärkideks muuhulgas: Põlva valla ühtse haridusruumi toimimine, korrastatud üldhariduskoolivõrk ning ümberehitatud koolihooned vastavalt tervisekaitsenõuetele ja riiklikule õppekavale. Alus- ja üldhariduse probleemidena tuuakse arengukavas välja laste arvu vähenemine, erivajadustega laste arvu suurenemine ning õppeasutuste hoonete ja ruumide ümberehitamise vajadus.</a:t>
            </a:r>
          </a:p>
          <a:p>
            <a:r>
              <a:rPr lang="et-EE" dirty="0"/>
              <a:t>Detsembris 2022 otsustas Põlva vallavolikogu alustada Põlva valla haridusvõrgu ümberkorraldamise ettevalmistamist, ... seada eesmärgiks Põlva valla haridusvõrgu ümberkorraldamise tegevuste läbiviimine ja rakendamine 1. septembriks 2024. aastal.</a:t>
            </a:r>
          </a:p>
          <a:p>
            <a:r>
              <a:rPr lang="et-EE" dirty="0"/>
              <a:t>2023.a. jooksul toimus volikogu otsuse täitmiseks 8 töökoosolekut (neist 4 koolide esindajatega), 4 volikogu hariduskomisjoni koosolekut, kohtumised kõigis koolides (ka jaanuaris 2024), saadud kirjalik tagasiside.</a:t>
            </a:r>
          </a:p>
          <a:p>
            <a:r>
              <a:rPr lang="et-EE" dirty="0"/>
              <a:t>Tänaseks on ümber korraldatud lasteaiad ja suletud </a:t>
            </a:r>
            <a:r>
              <a:rPr lang="et-EE" dirty="0" err="1"/>
              <a:t>Kauksi</a:t>
            </a:r>
            <a:r>
              <a:rPr lang="et-EE" dirty="0"/>
              <a:t> Põhikool.</a:t>
            </a:r>
          </a:p>
          <a:p>
            <a:r>
              <a:rPr lang="et-EE" dirty="0"/>
              <a:t>Protokollid ja esitlused valla kodulehel www.polva.ee</a:t>
            </a:r>
          </a:p>
        </p:txBody>
      </p:sp>
    </p:spTree>
    <p:extLst>
      <p:ext uri="{BB962C8B-B14F-4D97-AF65-F5344CB8AC3E}">
        <p14:creationId xmlns:p14="http://schemas.microsoft.com/office/powerpoint/2010/main" val="3844369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9FF3D90-1F43-C449-30F3-D291D919CE28}"/>
              </a:ext>
            </a:extLst>
          </p:cNvPr>
          <p:cNvSpPr>
            <a:spLocks noGrp="1"/>
          </p:cNvSpPr>
          <p:nvPr>
            <p:ph type="title"/>
          </p:nvPr>
        </p:nvSpPr>
        <p:spPr>
          <a:xfrm>
            <a:off x="677334" y="387658"/>
            <a:ext cx="8596668" cy="1320800"/>
          </a:xfrm>
        </p:spPr>
        <p:txBody>
          <a:bodyPr/>
          <a:lstStyle/>
          <a:p>
            <a:r>
              <a:rPr lang="et-EE" dirty="0"/>
              <a:t>Miks?</a:t>
            </a:r>
          </a:p>
        </p:txBody>
      </p:sp>
      <p:sp>
        <p:nvSpPr>
          <p:cNvPr id="3" name="Sisu kohatäide 2">
            <a:extLst>
              <a:ext uri="{FF2B5EF4-FFF2-40B4-BE49-F238E27FC236}">
                <a16:creationId xmlns:a16="http://schemas.microsoft.com/office/drawing/2014/main" id="{B1299CB6-E208-0591-3885-DF55AB85A62E}"/>
              </a:ext>
            </a:extLst>
          </p:cNvPr>
          <p:cNvSpPr>
            <a:spLocks noGrp="1"/>
          </p:cNvSpPr>
          <p:nvPr>
            <p:ph idx="1"/>
          </p:nvPr>
        </p:nvSpPr>
        <p:spPr>
          <a:xfrm>
            <a:off x="101827" y="1048058"/>
            <a:ext cx="9747682" cy="3880773"/>
          </a:xfrm>
        </p:spPr>
        <p:txBody>
          <a:bodyPr>
            <a:noAutofit/>
          </a:bodyPr>
          <a:lstStyle/>
          <a:p>
            <a:r>
              <a:rPr lang="et-EE" sz="2400" dirty="0"/>
              <a:t>Volikogu otsuses on kirjas: Põlva valla üldhariduskoolides on viie aastaga (2017-2022) õpilaste arv oluliselt vähenenud 1300-lt 1195-le, … Õpilaste arvu vähenemine on jätkuv, järgmise kolme aasta jooksul jääb õpilasi koolides veel 100 võrra vähemaks. </a:t>
            </a:r>
            <a:r>
              <a:rPr lang="et-EE" sz="2400" i="1" dirty="0"/>
              <a:t>[tänaseks juba 1163]</a:t>
            </a:r>
            <a:endParaRPr lang="et-EE" sz="2400" dirty="0"/>
          </a:p>
          <a:p>
            <a:r>
              <a:rPr lang="et-EE" sz="2400" dirty="0"/>
              <a:t>Muutused haridusvõrgu toimimises peavad viima nii inimressursi kui rahalise ressursi optimaalse kasutamiseni. See tähendab kompetentseid ja motiveeritud õpetajaid, tugispetsialiste, juhte ja teisi töötajaid. Kaasaegses hariduskorralduses peavad olema iga laps ja õpilane ning tema kasvamine ja arenemine kõige tähtsamad ning õpetaja töö väärtustatud.</a:t>
            </a:r>
          </a:p>
          <a:p>
            <a:r>
              <a:rPr lang="et-EE" sz="2400" dirty="0"/>
              <a:t>Täna ei vasta kolmandik väikeste koolide pedagoogidest kvalifikatsiooninõuetele [vallas tervikuna 20%], kolmandik õpetajatest on vanuses 60+.</a:t>
            </a:r>
          </a:p>
        </p:txBody>
      </p:sp>
    </p:spTree>
    <p:extLst>
      <p:ext uri="{BB962C8B-B14F-4D97-AF65-F5344CB8AC3E}">
        <p14:creationId xmlns:p14="http://schemas.microsoft.com/office/powerpoint/2010/main" val="1697498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852B0-6B44-B352-97B2-546BB45AB7E5}"/>
            </a:ext>
          </a:extLst>
        </p:cNvPr>
        <p:cNvGrpSpPr/>
        <p:nvPr/>
      </p:nvGrpSpPr>
      <p:grpSpPr>
        <a:xfrm>
          <a:off x="0" y="0"/>
          <a:ext cx="0" cy="0"/>
          <a:chOff x="0" y="0"/>
          <a:chExt cx="0" cy="0"/>
        </a:xfrm>
      </p:grpSpPr>
      <p:sp>
        <p:nvSpPr>
          <p:cNvPr id="2" name="Pealkiri 1">
            <a:extLst>
              <a:ext uri="{FF2B5EF4-FFF2-40B4-BE49-F238E27FC236}">
                <a16:creationId xmlns:a16="http://schemas.microsoft.com/office/drawing/2014/main" id="{150A12F9-6D60-F639-6664-6A341B7E6311}"/>
              </a:ext>
            </a:extLst>
          </p:cNvPr>
          <p:cNvSpPr>
            <a:spLocks noGrp="1"/>
          </p:cNvSpPr>
          <p:nvPr>
            <p:ph type="title"/>
          </p:nvPr>
        </p:nvSpPr>
        <p:spPr>
          <a:xfrm>
            <a:off x="677334" y="387658"/>
            <a:ext cx="8596668" cy="1320800"/>
          </a:xfrm>
        </p:spPr>
        <p:txBody>
          <a:bodyPr/>
          <a:lstStyle/>
          <a:p>
            <a:r>
              <a:rPr lang="et-EE" dirty="0"/>
              <a:t>Miks? (2)</a:t>
            </a:r>
          </a:p>
        </p:txBody>
      </p:sp>
      <p:sp>
        <p:nvSpPr>
          <p:cNvPr id="3" name="Sisu kohatäide 2">
            <a:extLst>
              <a:ext uri="{FF2B5EF4-FFF2-40B4-BE49-F238E27FC236}">
                <a16:creationId xmlns:a16="http://schemas.microsoft.com/office/drawing/2014/main" id="{6D2B949A-DE5D-0A86-0990-2FDD87C350AC}"/>
              </a:ext>
            </a:extLst>
          </p:cNvPr>
          <p:cNvSpPr>
            <a:spLocks noGrp="1"/>
          </p:cNvSpPr>
          <p:nvPr>
            <p:ph idx="1"/>
          </p:nvPr>
        </p:nvSpPr>
        <p:spPr>
          <a:xfrm>
            <a:off x="461637" y="1190100"/>
            <a:ext cx="9423381" cy="5422284"/>
          </a:xfrm>
        </p:spPr>
        <p:txBody>
          <a:bodyPr>
            <a:noAutofit/>
          </a:bodyPr>
          <a:lstStyle/>
          <a:p>
            <a:r>
              <a:rPr lang="et-EE" sz="2400" dirty="0"/>
              <a:t>Vallal ei ole suutlikkust pidada jätkuvalt sellises mahus ja arvul koole.</a:t>
            </a:r>
          </a:p>
          <a:p>
            <a:r>
              <a:rPr lang="et-EE" sz="2400" dirty="0"/>
              <a:t>Tööjõukulude osakaal koolide kogukuludest on juba 87% ja majandamiskulude osakaal 13%.</a:t>
            </a:r>
          </a:p>
          <a:p>
            <a:r>
              <a:rPr lang="et-EE" sz="2400" dirty="0"/>
              <a:t>Riigipoolsest haridustoetusest jääb tänavu puudu 0,5 miljonit palgavahendeid.</a:t>
            </a:r>
          </a:p>
          <a:p>
            <a:r>
              <a:rPr lang="et-EE" sz="2400" dirty="0"/>
              <a:t>Tugispetsialistide tööjõukulu kaetakse täielikult valla omavahenditest, kokku 0,7 miljonit aastas.</a:t>
            </a:r>
          </a:p>
          <a:p>
            <a:r>
              <a:rPr lang="et-EE" sz="2400" dirty="0"/>
              <a:t>Hetkel on lahendamata lasteaia ja huvikoolide õpetajate töötasu tõstmine uue õpetajate alammäärani.</a:t>
            </a:r>
          </a:p>
        </p:txBody>
      </p:sp>
    </p:spTree>
    <p:extLst>
      <p:ext uri="{BB962C8B-B14F-4D97-AF65-F5344CB8AC3E}">
        <p14:creationId xmlns:p14="http://schemas.microsoft.com/office/powerpoint/2010/main" val="3572874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8EE81B5-C5DF-4BEF-90DF-07AA2114BC0F}"/>
              </a:ext>
            </a:extLst>
          </p:cNvPr>
          <p:cNvSpPr>
            <a:spLocks noGrp="1"/>
          </p:cNvSpPr>
          <p:nvPr>
            <p:ph type="title"/>
          </p:nvPr>
        </p:nvSpPr>
        <p:spPr/>
        <p:txBody>
          <a:bodyPr/>
          <a:lstStyle/>
          <a:p>
            <a:r>
              <a:rPr lang="et-EE" dirty="0"/>
              <a:t>Eesmärgid</a:t>
            </a:r>
          </a:p>
        </p:txBody>
      </p:sp>
      <p:sp>
        <p:nvSpPr>
          <p:cNvPr id="3" name="Sisu kohatäide 2">
            <a:extLst>
              <a:ext uri="{FF2B5EF4-FFF2-40B4-BE49-F238E27FC236}">
                <a16:creationId xmlns:a16="http://schemas.microsoft.com/office/drawing/2014/main" id="{7CE3DC2B-808A-4E2C-B324-B997C7DFE871}"/>
              </a:ext>
            </a:extLst>
          </p:cNvPr>
          <p:cNvSpPr>
            <a:spLocks noGrp="1"/>
          </p:cNvSpPr>
          <p:nvPr>
            <p:ph idx="1"/>
          </p:nvPr>
        </p:nvSpPr>
        <p:spPr>
          <a:xfrm>
            <a:off x="677334" y="1512519"/>
            <a:ext cx="8596668" cy="4364498"/>
          </a:xfrm>
        </p:spPr>
        <p:txBody>
          <a:bodyPr>
            <a:noAutofit/>
          </a:bodyPr>
          <a:lstStyle/>
          <a:p>
            <a:r>
              <a:rPr lang="et-EE" sz="2800" dirty="0"/>
              <a:t>Riigi poolt eraldatava toetuse ja uue haridustoetuse (6-klassilistele) maksimaalne ärakasutamine.</a:t>
            </a:r>
          </a:p>
          <a:p>
            <a:r>
              <a:rPr lang="et-EE" sz="2800" dirty="0"/>
              <a:t>Põlva valla õpetajate palga tõstmine vähemalt 120%-</a:t>
            </a:r>
            <a:r>
              <a:rPr lang="et-EE" sz="2800" dirty="0" err="1"/>
              <a:t>ni</a:t>
            </a:r>
            <a:r>
              <a:rPr lang="et-EE" sz="2800" dirty="0"/>
              <a:t> Eesti keskmisest.</a:t>
            </a:r>
          </a:p>
          <a:p>
            <a:r>
              <a:rPr lang="et-EE" sz="2800" dirty="0"/>
              <a:t>Tugispetsialistidele kõrgema palga pakkumine.</a:t>
            </a:r>
          </a:p>
          <a:p>
            <a:r>
              <a:rPr lang="et-EE" sz="2800" dirty="0"/>
              <a:t>Hoida avatuna senised õppekohad, et neid ei peaks tulevikus sulgema põhjusel, et kogu raha kulub ära palkadele. </a:t>
            </a:r>
          </a:p>
          <a:p>
            <a:pPr marL="0" indent="0">
              <a:buNone/>
            </a:pPr>
            <a:endParaRPr lang="et-EE" sz="2400" dirty="0"/>
          </a:p>
        </p:txBody>
      </p:sp>
    </p:spTree>
    <p:extLst>
      <p:ext uri="{BB962C8B-B14F-4D97-AF65-F5344CB8AC3E}">
        <p14:creationId xmlns:p14="http://schemas.microsoft.com/office/powerpoint/2010/main" val="2963839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3D83630-B585-FDD9-A87E-8C3C6519452D}"/>
              </a:ext>
            </a:extLst>
          </p:cNvPr>
          <p:cNvSpPr>
            <a:spLocks noGrp="1"/>
          </p:cNvSpPr>
          <p:nvPr>
            <p:ph type="title"/>
          </p:nvPr>
        </p:nvSpPr>
        <p:spPr/>
        <p:txBody>
          <a:bodyPr/>
          <a:lstStyle/>
          <a:p>
            <a:r>
              <a:rPr lang="et-EE" dirty="0"/>
              <a:t>Miks on praegune olukord ebaõiglane</a:t>
            </a:r>
          </a:p>
        </p:txBody>
      </p:sp>
      <p:sp>
        <p:nvSpPr>
          <p:cNvPr id="3" name="Sisu kohatäide 2">
            <a:extLst>
              <a:ext uri="{FF2B5EF4-FFF2-40B4-BE49-F238E27FC236}">
                <a16:creationId xmlns:a16="http://schemas.microsoft.com/office/drawing/2014/main" id="{BAAB4785-E89B-DA41-0197-B3A2AB75CE72}"/>
              </a:ext>
            </a:extLst>
          </p:cNvPr>
          <p:cNvSpPr>
            <a:spLocks noGrp="1"/>
          </p:cNvSpPr>
          <p:nvPr>
            <p:ph idx="1"/>
          </p:nvPr>
        </p:nvSpPr>
        <p:spPr>
          <a:xfrm>
            <a:off x="677334" y="1376039"/>
            <a:ext cx="8596668" cy="5060272"/>
          </a:xfrm>
        </p:spPr>
        <p:txBody>
          <a:bodyPr>
            <a:noAutofit/>
          </a:bodyPr>
          <a:lstStyle/>
          <a:p>
            <a:r>
              <a:rPr lang="et-EE" sz="2400" dirty="0"/>
              <a:t>Riigipoolne haridustoetus eraldatakse vastavalt õpilaste arvule, vallale.</a:t>
            </a:r>
          </a:p>
          <a:p>
            <a:r>
              <a:rPr lang="et-EE" sz="2400" dirty="0"/>
              <a:t>Kuna klassid (koolid tervikuna ka) on erineva suurusega, on õpetaja tööjõukulu õpilase kohta väga erinev: Ahja 6776€ (Roosi Kool 6849), Mooste 4571, </a:t>
            </a:r>
            <a:r>
              <a:rPr lang="et-EE" sz="2400" dirty="0" err="1"/>
              <a:t>Tilsi</a:t>
            </a:r>
            <a:r>
              <a:rPr lang="et-EE" sz="2400" dirty="0"/>
              <a:t> 4453, Vastse-Kuuste 3794, Põlva 3413.</a:t>
            </a:r>
          </a:p>
          <a:p>
            <a:r>
              <a:rPr lang="et-EE" sz="2400" dirty="0"/>
              <a:t>Riikliku haridustoetuse valemi alusel oleks arvestuslik õpetajate tööjõukulu õpilase kohta nt Ahjal 4149€.</a:t>
            </a:r>
          </a:p>
          <a:p>
            <a:r>
              <a:rPr lang="et-EE" sz="2400" dirty="0"/>
              <a:t>Vahe on siiani kaetud Roosi Kooli ja Põlva Kooli õpilaste pealt laekuva ümberjagamise teel.</a:t>
            </a:r>
          </a:p>
          <a:p>
            <a:r>
              <a:rPr lang="et-EE" sz="2400" dirty="0"/>
              <a:t>Töötasudeks on kasutatud ka kogu tõhustatud ja </a:t>
            </a:r>
            <a:r>
              <a:rPr lang="et-EE" sz="2400" dirty="0" err="1"/>
              <a:t>eritoe</a:t>
            </a:r>
            <a:r>
              <a:rPr lang="et-EE" sz="2400" dirty="0"/>
              <a:t> tegevustoetus.</a:t>
            </a:r>
          </a:p>
        </p:txBody>
      </p:sp>
    </p:spTree>
    <p:extLst>
      <p:ext uri="{BB962C8B-B14F-4D97-AF65-F5344CB8AC3E}">
        <p14:creationId xmlns:p14="http://schemas.microsoft.com/office/powerpoint/2010/main" val="1985076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466E7A4-2CAF-37E4-E024-E4500373CFC2}"/>
              </a:ext>
            </a:extLst>
          </p:cNvPr>
          <p:cNvSpPr>
            <a:spLocks noGrp="1"/>
          </p:cNvSpPr>
          <p:nvPr>
            <p:ph type="title"/>
          </p:nvPr>
        </p:nvSpPr>
        <p:spPr>
          <a:xfrm>
            <a:off x="677334" y="325515"/>
            <a:ext cx="8596668" cy="1320800"/>
          </a:xfrm>
        </p:spPr>
        <p:txBody>
          <a:bodyPr/>
          <a:lstStyle/>
          <a:p>
            <a:r>
              <a:rPr lang="et-EE" dirty="0"/>
              <a:t>Näide</a:t>
            </a:r>
          </a:p>
        </p:txBody>
      </p:sp>
      <p:sp>
        <p:nvSpPr>
          <p:cNvPr id="3" name="Sisu kohatäide 2">
            <a:extLst>
              <a:ext uri="{FF2B5EF4-FFF2-40B4-BE49-F238E27FC236}">
                <a16:creationId xmlns:a16="http://schemas.microsoft.com/office/drawing/2014/main" id="{6A6C61EC-C5F0-9769-CA96-FE8C6AE533E2}"/>
              </a:ext>
            </a:extLst>
          </p:cNvPr>
          <p:cNvSpPr>
            <a:spLocks noGrp="1"/>
          </p:cNvSpPr>
          <p:nvPr>
            <p:ph idx="1"/>
          </p:nvPr>
        </p:nvSpPr>
        <p:spPr>
          <a:xfrm>
            <a:off x="677334" y="1100831"/>
            <a:ext cx="8596668" cy="5566299"/>
          </a:xfrm>
        </p:spPr>
        <p:txBody>
          <a:bodyPr>
            <a:normAutofit lnSpcReduction="10000"/>
          </a:bodyPr>
          <a:lstStyle/>
          <a:p>
            <a:r>
              <a:rPr lang="et-EE" sz="2400" dirty="0"/>
              <a:t>Geograafia õpetaja A. Geograafia tunde on väikeses koolis 5. Koormuse saamiseks suudab anda ka loodusõpetuse, bioloogia, keemia ja füüsika tunde. Siis 3.kooliastmes kokku 20 tundi.</a:t>
            </a:r>
          </a:p>
          <a:p>
            <a:r>
              <a:rPr lang="et-EE" sz="2400" dirty="0"/>
              <a:t>Õpilasi näiteks 7. kl. 8, 8. kl. 5, 9. kl. 11, kokku 24. </a:t>
            </a:r>
          </a:p>
          <a:p>
            <a:r>
              <a:rPr lang="et-EE" sz="2400" dirty="0"/>
              <a:t>Annab nädalas 20 tundi (võibolla ring lisaks, klassijuhataja), töötab kokku 24 õpilasega.</a:t>
            </a:r>
          </a:p>
          <a:p>
            <a:r>
              <a:rPr lang="et-EE" sz="2400" dirty="0"/>
              <a:t>Geograafia õpetaja B. Suures koolis 5 paralleelklassi, geograafiatunde 8. ja 9. klassides kokku 25.</a:t>
            </a:r>
          </a:p>
          <a:p>
            <a:r>
              <a:rPr lang="et-EE" sz="2400" dirty="0"/>
              <a:t>Töötab nädalas 130+ õpilasega.</a:t>
            </a:r>
          </a:p>
          <a:p>
            <a:r>
              <a:rPr lang="et-EE" sz="2400" dirty="0"/>
              <a:t>Palgamäär on võrdne.</a:t>
            </a:r>
          </a:p>
          <a:p>
            <a:r>
              <a:rPr lang="et-EE" sz="2400" dirty="0"/>
              <a:t>Suures koolis on eraldi täiskoormusega ka bioloogia, keemia, füüsika ja loodusõpetuse õpetaja.</a:t>
            </a:r>
          </a:p>
          <a:p>
            <a:endParaRPr lang="et-EE" dirty="0"/>
          </a:p>
        </p:txBody>
      </p:sp>
    </p:spTree>
    <p:extLst>
      <p:ext uri="{BB962C8B-B14F-4D97-AF65-F5344CB8AC3E}">
        <p14:creationId xmlns:p14="http://schemas.microsoft.com/office/powerpoint/2010/main" val="480929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EC3B354-BFA4-17B6-907C-0B007193813F}"/>
              </a:ext>
            </a:extLst>
          </p:cNvPr>
          <p:cNvSpPr>
            <a:spLocks noGrp="1"/>
          </p:cNvSpPr>
          <p:nvPr>
            <p:ph type="title"/>
          </p:nvPr>
        </p:nvSpPr>
        <p:spPr/>
        <p:txBody>
          <a:bodyPr/>
          <a:lstStyle/>
          <a:p>
            <a:r>
              <a:rPr lang="et-EE" dirty="0"/>
              <a:t>Väljatöötatud lahendused</a:t>
            </a:r>
          </a:p>
        </p:txBody>
      </p:sp>
      <p:sp>
        <p:nvSpPr>
          <p:cNvPr id="3" name="Sisu kohatäide 2">
            <a:extLst>
              <a:ext uri="{FF2B5EF4-FFF2-40B4-BE49-F238E27FC236}">
                <a16:creationId xmlns:a16="http://schemas.microsoft.com/office/drawing/2014/main" id="{796004A4-EF48-5838-8A0B-2BF843D6A4ED}"/>
              </a:ext>
            </a:extLst>
          </p:cNvPr>
          <p:cNvSpPr>
            <a:spLocks noGrp="1"/>
          </p:cNvSpPr>
          <p:nvPr>
            <p:ph idx="1"/>
          </p:nvPr>
        </p:nvSpPr>
        <p:spPr>
          <a:xfrm>
            <a:off x="677334" y="1627929"/>
            <a:ext cx="8596668" cy="3880773"/>
          </a:xfrm>
        </p:spPr>
        <p:txBody>
          <a:bodyPr>
            <a:normAutofit/>
          </a:bodyPr>
          <a:lstStyle/>
          <a:p>
            <a:r>
              <a:rPr lang="et-EE" sz="2800" dirty="0"/>
              <a:t>Üks, ühine kool</a:t>
            </a:r>
          </a:p>
          <a:p>
            <a:r>
              <a:rPr lang="et-EE" sz="2800" dirty="0"/>
              <a:t>Kaks kuueklassilist tegevuskohta</a:t>
            </a:r>
          </a:p>
          <a:p>
            <a:r>
              <a:rPr lang="et-EE" sz="2800" dirty="0"/>
              <a:t>Kõikjal 9 klassi, aga liitklassid</a:t>
            </a:r>
          </a:p>
          <a:p>
            <a:r>
              <a:rPr lang="et-EE" sz="2800" dirty="0"/>
              <a:t>Seega on meil kolm lahendust, millest kaks tuleks valida.</a:t>
            </a:r>
          </a:p>
          <a:p>
            <a:endParaRPr lang="et-EE" sz="2800" dirty="0"/>
          </a:p>
        </p:txBody>
      </p:sp>
    </p:spTree>
    <p:extLst>
      <p:ext uri="{BB962C8B-B14F-4D97-AF65-F5344CB8AC3E}">
        <p14:creationId xmlns:p14="http://schemas.microsoft.com/office/powerpoint/2010/main" val="43727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EC3B354-BFA4-17B6-907C-0B007193813F}"/>
              </a:ext>
            </a:extLst>
          </p:cNvPr>
          <p:cNvSpPr>
            <a:spLocks noGrp="1"/>
          </p:cNvSpPr>
          <p:nvPr>
            <p:ph type="title"/>
          </p:nvPr>
        </p:nvSpPr>
        <p:spPr/>
        <p:txBody>
          <a:bodyPr/>
          <a:lstStyle/>
          <a:p>
            <a:r>
              <a:rPr lang="et-EE" dirty="0"/>
              <a:t>Neil on hind</a:t>
            </a:r>
          </a:p>
        </p:txBody>
      </p:sp>
      <p:sp>
        <p:nvSpPr>
          <p:cNvPr id="3" name="Sisu kohatäide 2">
            <a:extLst>
              <a:ext uri="{FF2B5EF4-FFF2-40B4-BE49-F238E27FC236}">
                <a16:creationId xmlns:a16="http://schemas.microsoft.com/office/drawing/2014/main" id="{796004A4-EF48-5838-8A0B-2BF843D6A4ED}"/>
              </a:ext>
            </a:extLst>
          </p:cNvPr>
          <p:cNvSpPr>
            <a:spLocks noGrp="1"/>
          </p:cNvSpPr>
          <p:nvPr>
            <p:ph idx="1"/>
          </p:nvPr>
        </p:nvSpPr>
        <p:spPr>
          <a:xfrm>
            <a:off x="677333" y="1761094"/>
            <a:ext cx="9558619" cy="3880773"/>
          </a:xfrm>
        </p:spPr>
        <p:txBody>
          <a:bodyPr>
            <a:normAutofit fontScale="92500" lnSpcReduction="20000"/>
          </a:bodyPr>
          <a:lstStyle/>
          <a:p>
            <a:r>
              <a:rPr lang="et-EE" sz="2800" dirty="0"/>
              <a:t>Ühine kool	190 000 €</a:t>
            </a:r>
          </a:p>
          <a:p>
            <a:r>
              <a:rPr lang="et-EE" sz="2800" dirty="0"/>
              <a:t>Kaks kuueklassilist tegevuskohta	457 000 €</a:t>
            </a:r>
          </a:p>
          <a:p>
            <a:r>
              <a:rPr lang="et-EE" sz="2800" dirty="0"/>
              <a:t>Liitklassid	 175 000 €</a:t>
            </a:r>
          </a:p>
          <a:p>
            <a:r>
              <a:rPr lang="et-EE" sz="2800" dirty="0"/>
              <a:t>Kokku on võimalik säästa või lisa saada kuni 822 000 € aastas</a:t>
            </a:r>
          </a:p>
          <a:p>
            <a:r>
              <a:rPr lang="et-EE" sz="2800" dirty="0"/>
              <a:t>s.o. umbes 5,8% kõigist valla hariduskuludest, u. 3% kogu valla eelarvest. Kolme kooli põhitegevuse kulud valla eelarvest kokku.</a:t>
            </a:r>
          </a:p>
          <a:p>
            <a:endParaRPr lang="et-EE" sz="2800" dirty="0"/>
          </a:p>
          <a:p>
            <a:r>
              <a:rPr lang="et-EE" sz="2800" dirty="0"/>
              <a:t>Meil on kolm lahendust,  millest kaks tuleks valida.</a:t>
            </a:r>
          </a:p>
          <a:p>
            <a:endParaRPr lang="et-EE" sz="2800" dirty="0"/>
          </a:p>
        </p:txBody>
      </p:sp>
    </p:spTree>
    <p:extLst>
      <p:ext uri="{BB962C8B-B14F-4D97-AF65-F5344CB8AC3E}">
        <p14:creationId xmlns:p14="http://schemas.microsoft.com/office/powerpoint/2010/main" val="257263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ssett">
  <a:themeElements>
    <a:clrScheme name="Fas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2968</TotalTime>
  <Words>1686</Words>
  <Application>Microsoft Office PowerPoint</Application>
  <PresentationFormat>Laiekraan</PresentationFormat>
  <Paragraphs>482</Paragraphs>
  <Slides>19</Slides>
  <Notes>0</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19</vt:i4>
      </vt:variant>
    </vt:vector>
  </HeadingPairs>
  <TitlesOfParts>
    <vt:vector size="25" baseType="lpstr">
      <vt:lpstr>Arial</vt:lpstr>
      <vt:lpstr>Arial Narrow</vt:lpstr>
      <vt:lpstr>Calibri</vt:lpstr>
      <vt:lpstr>Trebuchet MS</vt:lpstr>
      <vt:lpstr>Wingdings 3</vt:lpstr>
      <vt:lpstr>Fassett</vt:lpstr>
      <vt:lpstr>Miks on vaja muutusi valla koolivõrgus?</vt:lpstr>
      <vt:lpstr>Taust</vt:lpstr>
      <vt:lpstr>Miks?</vt:lpstr>
      <vt:lpstr>Miks? (2)</vt:lpstr>
      <vt:lpstr>Eesmärgid</vt:lpstr>
      <vt:lpstr>Miks on praegune olukord ebaõiglane</vt:lpstr>
      <vt:lpstr>Näide</vt:lpstr>
      <vt:lpstr>Väljatöötatud lahendused</vt:lpstr>
      <vt:lpstr>Neil on hind</vt:lpstr>
      <vt:lpstr>Üks üldhariduskool</vt:lpstr>
      <vt:lpstr>Muud positiivsed asjaolud ja sisuline võit ühe kooliga</vt:lpstr>
      <vt:lpstr>Õpilaste arv</vt:lpstr>
      <vt:lpstr>Võimalik õpilaste arv, sept.2024</vt:lpstr>
      <vt:lpstr>Alternatiiv - liitklassid</vt:lpstr>
      <vt:lpstr>Eelnõu </vt:lpstr>
      <vt:lpstr>Hoolekogu </vt:lpstr>
      <vt:lpstr>Võimalik struktuur</vt:lpstr>
      <vt:lpstr>Vajadused </vt:lpstr>
      <vt:lpstr>Kui ei võta vastutust otsustada?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Miks on vaja muutusi valla koolivõrgus?</dc:title>
  <dc:creator>Koit Nook</dc:creator>
  <cp:lastModifiedBy>Koit Nook</cp:lastModifiedBy>
  <cp:revision>6</cp:revision>
  <cp:lastPrinted>2024-02-19T07:37:34Z</cp:lastPrinted>
  <dcterms:created xsi:type="dcterms:W3CDTF">2023-12-29T10:57:30Z</dcterms:created>
  <dcterms:modified xsi:type="dcterms:W3CDTF">2024-02-22T06:49:39Z</dcterms:modified>
</cp:coreProperties>
</file>